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293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70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419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95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349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755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52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73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12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5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949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725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54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52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608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506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A8DD-00F0-4770-BABB-7BA078875DD1}" type="datetimeFigureOut">
              <a:rPr lang="sk-SK" smtClean="0"/>
              <a:t>15. 12. 2021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34C084-5971-4A31-941C-0FD387CBCF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044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SČITOVANIE A ODČITOVANIE VÝRAZOV S PREMENNOU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Ing. Adriana </a:t>
            </a:r>
            <a:r>
              <a:rPr lang="sk-SK" dirty="0" err="1" smtClean="0"/>
              <a:t>Belejkaničová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558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Zopakujte si: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Výrazy s premennou:  5 + x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</a:t>
            </a:r>
            <a:r>
              <a:rPr lang="sk-SK" dirty="0" smtClean="0"/>
              <a:t> a </a:t>
            </a:r>
            <a:r>
              <a:rPr lang="sk-SK" dirty="0" smtClean="0"/>
              <a:t>– 8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</a:t>
            </a:r>
            <a:r>
              <a:rPr lang="sk-SK" dirty="0" smtClean="0"/>
              <a:t> 3 </a:t>
            </a:r>
            <a:r>
              <a:rPr lang="sk-SK" dirty="0" smtClean="0"/>
              <a:t>. y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k : 4</a:t>
            </a:r>
          </a:p>
          <a:p>
            <a:r>
              <a:rPr lang="sk-SK" dirty="0" smtClean="0"/>
              <a:t>Písmená x, a, y, k vo výrazoch nazývame premenné.</a:t>
            </a:r>
          </a:p>
          <a:p>
            <a:r>
              <a:rPr lang="sk-SK" dirty="0" smtClean="0"/>
              <a:t>Vo výraze 3 . x (skrátený zápis 3x) sa číslo 3 nazýva číselný koeficient.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/>
          <a:srcRect l="18592" r="15847" b="5021"/>
          <a:stretch/>
        </p:blipFill>
        <p:spPr>
          <a:xfrm>
            <a:off x="8488218" y="1932854"/>
            <a:ext cx="1985818" cy="14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6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782" y="198871"/>
            <a:ext cx="1773382" cy="128379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564" y="198871"/>
            <a:ext cx="10515600" cy="1066511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652963"/>
          </a:xfrm>
        </p:spPr>
        <p:txBody>
          <a:bodyPr/>
          <a:lstStyle/>
          <a:p>
            <a:r>
              <a:rPr lang="sk-SK" dirty="0" smtClean="0"/>
              <a:t>Koeficient pri jednočlene  x  </a:t>
            </a:r>
            <a:r>
              <a:rPr lang="sk-SK" dirty="0" smtClean="0"/>
              <a:t>je </a:t>
            </a:r>
            <a:r>
              <a:rPr lang="sk-SK" dirty="0" smtClean="0"/>
              <a:t>1       lebo       x = 1 . x</a:t>
            </a:r>
          </a:p>
          <a:p>
            <a:endParaRPr lang="sk-SK" dirty="0"/>
          </a:p>
          <a:p>
            <a:r>
              <a:rPr lang="sk-SK" dirty="0" smtClean="0"/>
              <a:t>Opačný výraz k danému výrazu dostaneme tak, že v pôvodnom výraze všetky znamienka zmeníme na opačné,  napr</a:t>
            </a:r>
            <a:r>
              <a:rPr lang="sk-SK" dirty="0"/>
              <a:t>. k výrazu 6y - </a:t>
            </a:r>
            <a:r>
              <a:rPr lang="sk-SK" dirty="0" smtClean="0"/>
              <a:t>5 </a:t>
            </a:r>
            <a:r>
              <a:rPr lang="sk-SK" dirty="0"/>
              <a:t>je opačný -6y + 5</a:t>
            </a:r>
            <a:br>
              <a:rPr lang="sk-SK" dirty="0"/>
            </a:b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50147"/>
              </p:ext>
            </p:extLst>
          </p:nvPr>
        </p:nvGraphicFramePr>
        <p:xfrm>
          <a:off x="2770909" y="3776902"/>
          <a:ext cx="69826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346">
                  <a:extLst>
                    <a:ext uri="{9D8B030D-6E8A-4147-A177-3AD203B41FA5}">
                      <a16:colId xmlns:a16="http://schemas.microsoft.com/office/drawing/2014/main" val="3952694804"/>
                    </a:ext>
                  </a:extLst>
                </a:gridCol>
                <a:gridCol w="3491346">
                  <a:extLst>
                    <a:ext uri="{9D8B030D-6E8A-4147-A177-3AD203B41FA5}">
                      <a16:colId xmlns:a16="http://schemas.microsoft.com/office/drawing/2014/main" val="2575912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výraz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opačný výraz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3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-5a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6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 - 1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-x + 1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-6 + 8y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 – 8y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9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-a -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a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64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8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Sčitovanie výrazov</a:t>
            </a:r>
            <a:endParaRPr lang="sk-SK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Výrazy s tou istou premennou sčítame tak, že sčítame ich číselné koeficienty a premennú opíšeme.</a:t>
                </a:r>
              </a:p>
              <a:p>
                <a:r>
                  <a:rPr lang="sk-SK" dirty="0" smtClean="0"/>
                  <a:t>Napríklad: 3x + 9x = 12x</a:t>
                </a:r>
              </a:p>
              <a:p>
                <a:pPr marL="0" indent="0">
                  <a:buNone/>
                </a:pPr>
                <a:r>
                  <a:rPr lang="sk-SK" dirty="0"/>
                  <a:t> </a:t>
                </a:r>
                <a:r>
                  <a:rPr lang="sk-SK" dirty="0" smtClean="0"/>
                  <a:t>                       11a + 14a = 25a</a:t>
                </a:r>
              </a:p>
              <a:p>
                <a:pPr marL="0" indent="0">
                  <a:buNone/>
                </a:pPr>
                <a:r>
                  <a:rPr lang="sk-SK" dirty="0"/>
                  <a:t> </a:t>
                </a:r>
                <a:r>
                  <a:rPr lang="sk-SK" dirty="0" smtClean="0"/>
                  <a:t>                       1,3y + 5y + 0,6y = 6,9y</a:t>
                </a:r>
              </a:p>
              <a:p>
                <a:pPr marL="0" indent="0">
                  <a:buNone/>
                </a:pPr>
                <a:r>
                  <a:rPr lang="sk-SK" dirty="0"/>
                  <a:t> </a:t>
                </a:r>
                <a:r>
                  <a:rPr lang="sk-SK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k-SK" dirty="0" smtClean="0"/>
                  <a:t> d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k-SK" dirty="0" smtClean="0"/>
                  <a:t> 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k-SK" dirty="0" smtClean="0"/>
                  <a:t> d</a:t>
                </a:r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32" y="251907"/>
            <a:ext cx="1987468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7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Príklad</a:t>
            </a:r>
            <a:br>
              <a:rPr lang="sk-SK" b="1" dirty="0" smtClean="0"/>
            </a:br>
            <a:r>
              <a:rPr lang="sk-SK" b="1" dirty="0" smtClean="0"/>
              <a:t>Sčítajte výrazy: 3x + 6  a  5x - 4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Súčet daných výrazov zapíšeme takto: (3x+6) + (5x-4)</a:t>
            </a:r>
          </a:p>
          <a:p>
            <a:r>
              <a:rPr lang="sk-SK" dirty="0" smtClean="0"/>
              <a:t>Odstránime zátvorky: 3x+6+5x-4</a:t>
            </a:r>
          </a:p>
          <a:p>
            <a:r>
              <a:rPr lang="sk-SK" dirty="0" smtClean="0"/>
              <a:t>Združíme členy výrazu tak, že najskôr napíšeme členy s premennou a potom čísla: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</a:t>
            </a:r>
            <a:r>
              <a:rPr lang="sk-SK" dirty="0" smtClean="0"/>
              <a:t>(</a:t>
            </a:r>
            <a:r>
              <a:rPr lang="sk-SK" dirty="0" smtClean="0"/>
              <a:t>3x+5x) + (6-4)</a:t>
            </a:r>
          </a:p>
          <a:p>
            <a:r>
              <a:rPr lang="sk-SK" dirty="0" smtClean="0"/>
              <a:t>Sčítame členy s premennou a čísla:   8x+2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Stručný zápis riešenia: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(3x+6) + (5x-4) =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= 3x+6+5x-4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= (3x+5x) + (6-4)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= 8x + 2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453" y="4132009"/>
            <a:ext cx="1993565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8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Odčitovanie výrazov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946400"/>
            <a:ext cx="8915400" cy="2964822"/>
          </a:xfrm>
        </p:spPr>
        <p:txBody>
          <a:bodyPr/>
          <a:lstStyle/>
          <a:p>
            <a:r>
              <a:rPr lang="sk-SK" dirty="0" smtClean="0"/>
              <a:t>Odčítať výraz znamená pričítať opačný výraz.</a:t>
            </a:r>
          </a:p>
          <a:p>
            <a:r>
              <a:rPr lang="sk-SK" dirty="0" smtClean="0"/>
              <a:t>Pri odčítaní výrazov platí </a:t>
            </a:r>
            <a:r>
              <a:rPr lang="sk-SK" dirty="0" err="1" smtClean="0"/>
              <a:t>znamienkové</a:t>
            </a:r>
            <a:r>
              <a:rPr lang="sk-SK" dirty="0" smtClean="0"/>
              <a:t> pravidlo: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Ak je pred zátvorkou znamienko – (mínus) všetky znamienka v zátvorke sa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menia na opačné.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047" y="155364"/>
            <a:ext cx="1993565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Príklad</a:t>
            </a:r>
            <a:br>
              <a:rPr lang="sk-SK" b="1" dirty="0" smtClean="0"/>
            </a:br>
            <a:r>
              <a:rPr lang="sk-SK" b="1" dirty="0" smtClean="0"/>
              <a:t>Od výrazu 8x – 9 odčítajte výraz 3x - 5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Najskôr zapíšeme rozdiel: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(8x-9) – (3x-5)</a:t>
            </a:r>
            <a:endParaRPr lang="sk-SK" dirty="0"/>
          </a:p>
          <a:p>
            <a:r>
              <a:rPr lang="sk-SK" dirty="0" smtClean="0"/>
              <a:t>Odčítať číslo znamená pričítať číslo opačné, to isté platí aj pri odčítaní výrazov: (8x-9) + (-3x+5)</a:t>
            </a:r>
          </a:p>
          <a:p>
            <a:r>
              <a:rPr lang="sk-SK" dirty="0" smtClean="0"/>
              <a:t>Ďalej postupujeme ako pri sčítaní výrazov: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8x - 9 - 3x + 5 = (8x-3x) + (-9+5)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= 5x - 4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Zápis riešenia: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(8x-9) – (3x-5)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= (8x-9) + (-3x+5)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= 8x – 9 – 3x + 5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= (8x-3x) + (-9+5)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= 5x - 4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344" y="4335210"/>
            <a:ext cx="1993565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7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Čo sme sa naučili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Sčítajte výrazy:</a:t>
            </a:r>
          </a:p>
          <a:p>
            <a:r>
              <a:rPr lang="sk-SK" dirty="0" smtClean="0"/>
              <a:t>14x + (48x – 1) =</a:t>
            </a:r>
          </a:p>
          <a:p>
            <a:r>
              <a:rPr lang="sk-SK" dirty="0" smtClean="0"/>
              <a:t>(0,5c – 17) + (6,2c + 17) =</a:t>
            </a:r>
          </a:p>
          <a:p>
            <a:r>
              <a:rPr lang="sk-SK" dirty="0" smtClean="0"/>
              <a:t>(2,2x – 0,2) + (1,2 – 2x) =</a:t>
            </a:r>
          </a:p>
          <a:p>
            <a:r>
              <a:rPr lang="sk-SK" dirty="0" smtClean="0"/>
              <a:t>(5d – 6) + (3d + 2) =</a:t>
            </a:r>
          </a:p>
          <a:p>
            <a:r>
              <a:rPr lang="sk-SK" dirty="0" smtClean="0"/>
              <a:t>(3x – 5) + (2 – 3x) =</a:t>
            </a:r>
          </a:p>
          <a:p>
            <a:r>
              <a:rPr lang="sk-SK" dirty="0" smtClean="0"/>
              <a:t>(y – 6) + (6 – y) =</a:t>
            </a:r>
          </a:p>
          <a:p>
            <a:r>
              <a:rPr lang="sk-SK" dirty="0" smtClean="0"/>
              <a:t>(4,1a – 4,1) + (2,1a + 3) =</a:t>
            </a:r>
          </a:p>
          <a:p>
            <a:r>
              <a:rPr lang="sk-SK" dirty="0" smtClean="0"/>
              <a:t>(3,5m + 5) + (5,3m – 4) + (2 – 2m) =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Odčítajte výrazy:</a:t>
            </a:r>
          </a:p>
          <a:p>
            <a:r>
              <a:rPr lang="sk-SK" dirty="0" smtClean="0"/>
              <a:t>(5d – 6) – (3d + 2) =</a:t>
            </a:r>
          </a:p>
          <a:p>
            <a:r>
              <a:rPr lang="sk-SK" dirty="0" smtClean="0"/>
              <a:t>(3x – 5) – (2 – 3x) =</a:t>
            </a:r>
          </a:p>
          <a:p>
            <a:r>
              <a:rPr lang="sk-SK" dirty="0" smtClean="0"/>
              <a:t>(y – 6) – (6 – y) =</a:t>
            </a:r>
          </a:p>
          <a:p>
            <a:r>
              <a:rPr lang="sk-SK" dirty="0" smtClean="0"/>
              <a:t>(4,1a – 4,1) – (2,1a + 3) =</a:t>
            </a:r>
          </a:p>
          <a:p>
            <a:r>
              <a:rPr lang="sk-SK" dirty="0" smtClean="0"/>
              <a:t>(3,5x + 5) – (5,3x – 4) – (1 – 1,1x) =</a:t>
            </a:r>
          </a:p>
          <a:p>
            <a:r>
              <a:rPr lang="sk-SK" dirty="0" smtClean="0"/>
              <a:t>3a + 15 – (15 – 3a) =</a:t>
            </a:r>
          </a:p>
          <a:p>
            <a:r>
              <a:rPr lang="sk-SK" dirty="0" smtClean="0"/>
              <a:t>7x – (9x – 2) =</a:t>
            </a:r>
          </a:p>
          <a:p>
            <a:r>
              <a:rPr lang="sk-SK" dirty="0"/>
              <a:t>a</a:t>
            </a:r>
            <a:r>
              <a:rPr lang="sk-SK" dirty="0" smtClean="0"/>
              <a:t> + 8 – (a – 7) =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046" y="123427"/>
            <a:ext cx="1993565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2719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605</Words>
  <Application>Microsoft Office PowerPoint</Application>
  <PresentationFormat>Širokouhlá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Dym</vt:lpstr>
      <vt:lpstr>SČITOVANIE A ODČITOVANIE VÝRAZOV S PREMENNOU</vt:lpstr>
      <vt:lpstr>Zopakujte si:</vt:lpstr>
      <vt:lpstr>Prezentácia programu PowerPoint</vt:lpstr>
      <vt:lpstr>Sčitovanie výrazov</vt:lpstr>
      <vt:lpstr>Príklad Sčítajte výrazy: 3x + 6  a  5x - 4</vt:lpstr>
      <vt:lpstr>Odčitovanie výrazov</vt:lpstr>
      <vt:lpstr>Príklad Od výrazu 8x – 9 odčítajte výraz 3x - 5</vt:lpstr>
      <vt:lpstr>Čo sme sa naučili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SČITOVANIE A ODČITOVANIE VÝRAZOV S PREMENNOU</dc:title>
  <dc:creator>janik.belejkani@gmail.com</dc:creator>
  <cp:lastModifiedBy>janik.belejkani@gmail.com</cp:lastModifiedBy>
  <cp:revision>13</cp:revision>
  <dcterms:created xsi:type="dcterms:W3CDTF">2021-12-14T18:20:03Z</dcterms:created>
  <dcterms:modified xsi:type="dcterms:W3CDTF">2021-12-15T18:17:31Z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