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62F22E6-E465-4677-AE90-602EF5E9FD1F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95F9AF4-3D43-4F18-B9DE-7B34ED5F39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691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2E6-E465-4677-AE90-602EF5E9FD1F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9AF4-3D43-4F18-B9DE-7B34ED5F39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320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2E6-E465-4677-AE90-602EF5E9FD1F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9AF4-3D43-4F18-B9DE-7B34ED5F39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678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2E6-E465-4677-AE90-602EF5E9FD1F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9AF4-3D43-4F18-B9DE-7B34ED5F39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840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2E6-E465-4677-AE90-602EF5E9FD1F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9AF4-3D43-4F18-B9DE-7B34ED5F39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207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2E6-E465-4677-AE90-602EF5E9FD1F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9AF4-3D43-4F18-B9DE-7B34ED5F39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5883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2E6-E465-4677-AE90-602EF5E9FD1F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9AF4-3D43-4F18-B9DE-7B34ED5F39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5007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2E6-E465-4677-AE90-602EF5E9FD1F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9AF4-3D43-4F18-B9DE-7B34ED5F39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68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2E6-E465-4677-AE90-602EF5E9FD1F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9AF4-3D43-4F18-B9DE-7B34ED5F39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60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22E6-E465-4677-AE90-602EF5E9FD1F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95F9AF4-3D43-4F18-B9DE-7B34ED5F39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7412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62F22E6-E465-4677-AE90-602EF5E9FD1F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95F9AF4-3D43-4F18-B9DE-7B34ED5F39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1769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62F22E6-E465-4677-AE90-602EF5E9FD1F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95F9AF4-3D43-4F18-B9DE-7B34ED5F392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149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7513" y="770467"/>
            <a:ext cx="5827776" cy="3352800"/>
          </a:xfrm>
        </p:spPr>
        <p:txBody>
          <a:bodyPr anchor="ctr"/>
          <a:lstStyle/>
          <a:p>
            <a:pPr algn="ctr"/>
            <a:r>
              <a:rPr lang="sk-SK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JÁN PAVOL II.</a:t>
            </a:r>
            <a:endParaRPr lang="sk-SK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7513" y="4206876"/>
            <a:ext cx="5763768" cy="1645920"/>
          </a:xfrm>
        </p:spPr>
        <p:txBody>
          <a:bodyPr anchor="ctr">
            <a:norm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Náboženská výchova pre 8. ročník.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Ján Pavol II. – Wikipéd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0" y="0"/>
            <a:ext cx="57607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7063994" cy="165819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6656" y="499534"/>
            <a:ext cx="7044563" cy="5278332"/>
          </a:xfrm>
        </p:spPr>
        <p:txBody>
          <a:bodyPr anchor="ctr">
            <a:normAutofit/>
          </a:bodyPr>
          <a:lstStyle/>
          <a:p>
            <a:pPr algn="ctr"/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svätého bol vyhlásený          27. apríla 2014 na Námestí svätého Petra v Ríme /Taliansko/.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10. výročie od smrti Jána Pavla II: Od Lolka po svätého pápež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499533"/>
            <a:ext cx="3708399" cy="5278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7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1001" y="499533"/>
            <a:ext cx="6468998" cy="165819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961001" y="499534"/>
            <a:ext cx="6469380" cy="5278332"/>
          </a:xfrm>
        </p:spPr>
        <p:txBody>
          <a:bodyPr anchor="ctr">
            <a:normAutofit/>
          </a:bodyPr>
          <a:lstStyle/>
          <a:p>
            <a:pPr algn="ctr"/>
            <a:r>
              <a:rPr lang="sk-SK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Veľmi rád sa modlil.</a:t>
            </a:r>
            <a:endParaRPr lang="sk-SK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Kniha: Ruženec s Jánom Pavlom II. (Karol Wojtyla - svätý Ján Pavol II.) |  Martinu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" y="499533"/>
            <a:ext cx="4284345" cy="5503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1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6656" y="499534"/>
            <a:ext cx="10753725" cy="52783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Ďakujem za pozornosť.</a:t>
            </a:r>
          </a:p>
          <a:p>
            <a:pPr marL="0" indent="0">
              <a:buNone/>
            </a:pP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Pani katechétka.</a:t>
            </a:r>
          </a:p>
          <a:p>
            <a:pPr marL="0" indent="0">
              <a:buNone/>
            </a:pPr>
            <a:r>
              <a:rPr lang="sk-SK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Devleha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6842" y="499533"/>
            <a:ext cx="6963157" cy="45719"/>
          </a:xfrm>
        </p:spPr>
        <p:txBody>
          <a:bodyPr>
            <a:noAutofit/>
          </a:bodyPr>
          <a:lstStyle/>
          <a:p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466842" y="499534"/>
            <a:ext cx="6963539" cy="5278332"/>
          </a:xfrm>
        </p:spPr>
        <p:txBody>
          <a:bodyPr anchor="ctr">
            <a:normAutofit/>
          </a:bodyPr>
          <a:lstStyle/>
          <a:p>
            <a:pPr algn="ctr"/>
            <a:r>
              <a:rPr lang="sk-SK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Narodil sa 18. mája 1920            v Poľsku, v meste </a:t>
            </a:r>
            <a:r>
              <a:rPr lang="sk-SK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Wadowice</a:t>
            </a:r>
            <a:r>
              <a:rPr lang="sk-SK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sk-SK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 meno je Karol </a:t>
            </a:r>
            <a:r>
              <a:rPr lang="sk-SK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Wojtyla</a:t>
            </a:r>
            <a:r>
              <a:rPr lang="sk-SK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Cesta Karola Wojtylu k Pápežovi Jánovi Pavlovi II. /1./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2" y="1349279"/>
            <a:ext cx="3810000" cy="3777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3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7738631" cy="45719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6656" y="499534"/>
            <a:ext cx="7719199" cy="5278332"/>
          </a:xfrm>
        </p:spPr>
        <p:txBody>
          <a:bodyPr anchor="ctr">
            <a:normAutofit/>
          </a:bodyPr>
          <a:lstStyle/>
          <a:p>
            <a:pPr algn="ctr"/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Pokrstený bol 20. júna 1920 vo farskom kostole vo </a:t>
            </a:r>
            <a:r>
              <a:rPr lang="sk-SK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Wadowiciach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Keď mal deväť rokov, zomrela mu mama.</a:t>
            </a:r>
          </a:p>
          <a:p>
            <a:pPr algn="ctr"/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roku 1941 mu zomrel otec.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Mladosť :: Ján Pavol II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5" y="499533"/>
            <a:ext cx="3053576" cy="5278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1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499531"/>
            <a:ext cx="5872885" cy="45719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6656" y="545250"/>
            <a:ext cx="5853453" cy="5232615"/>
          </a:xfrm>
        </p:spPr>
        <p:txBody>
          <a:bodyPr anchor="ctr">
            <a:normAutofit/>
          </a:bodyPr>
          <a:lstStyle/>
          <a:p>
            <a:pPr lvl="1" algn="ctr"/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Počas druhej svetovej vojny študoval za kňaza</a:t>
            </a:r>
          </a:p>
          <a:p>
            <a:pPr lvl="1" algn="ctr"/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zároveň pracoval vo fabrike.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Pápež svätý Ján Pavol II. | Farnosť Nižná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09" y="499533"/>
            <a:ext cx="4899890" cy="5278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4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60720" y="499533"/>
            <a:ext cx="5669279" cy="165819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760338" y="499533"/>
            <a:ext cx="5669661" cy="5278332"/>
          </a:xfrm>
        </p:spPr>
        <p:txBody>
          <a:bodyPr anchor="ctr">
            <a:normAutofit/>
          </a:bodyPr>
          <a:lstStyle/>
          <a:p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kňaza bol vysvätený             1. novembra 1946.</a:t>
            </a:r>
          </a:p>
          <a:p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biskupa bol vysvätený        28. septembra 1958.</a:t>
            </a:r>
          </a:p>
          <a:p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1964 bol vymenovaný za arcibiskupa </a:t>
            </a:r>
            <a:r>
              <a:rPr lang="sk-SK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Krakowa</a:t>
            </a:r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kardinála bol kreovaný </a:t>
            </a:r>
          </a:p>
          <a:p>
            <a:r>
              <a:rPr lang="sk-SK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 júna 1967.</a:t>
            </a:r>
            <a:endParaRPr lang="sk-SK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Darček k 100-vke pre pápeža rodiny - eRko - HKS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800"/>
            <a:ext cx="5760720" cy="3980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2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4755285" cy="165819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6656" y="499532"/>
            <a:ext cx="4735853" cy="5278333"/>
          </a:xfrm>
        </p:spPr>
        <p:txBody>
          <a:bodyPr anchor="ctr">
            <a:normAutofit/>
          </a:bodyPr>
          <a:lstStyle/>
          <a:p>
            <a:pPr lvl="1" algn="ctr"/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pápeža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bol zvolený   </a:t>
            </a:r>
          </a:p>
          <a:p>
            <a:pPr algn="ctr"/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októbra 1978.</a:t>
            </a:r>
          </a:p>
          <a:p>
            <a:pPr algn="ctr"/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Prijal meno Ján Pavol II.</a:t>
            </a: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Ján Pavol II. je už svätý | Sloven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09" y="499534"/>
            <a:ext cx="6036922" cy="5278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2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6391274" y="453814"/>
            <a:ext cx="5038725" cy="45719"/>
          </a:xfrm>
        </p:spPr>
        <p:txBody>
          <a:bodyPr>
            <a:noAutofit/>
          </a:bodyPr>
          <a:lstStyle/>
          <a:p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391274" y="499534"/>
            <a:ext cx="5039107" cy="5278332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>
            <a:normAutofit/>
          </a:bodyPr>
          <a:lstStyle/>
          <a:p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Mája 1981 bol na neho spáchaný atentát.</a:t>
            </a:r>
          </a:p>
          <a:p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Guľka z pištole sa odrazila od kríža na 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jeho 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hrudi.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Kardinál Dziwisz: Ján Pavol II. odpustil atentátnikovi trikrát, on sa  neospravedlnil | Konzervatívny denní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499533"/>
            <a:ext cx="5715000" cy="5278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3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4954303" cy="165819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6656" y="499534"/>
            <a:ext cx="4934871" cy="5278332"/>
          </a:xfrm>
        </p:spPr>
        <p:txBody>
          <a:bodyPr anchor="ctr">
            <a:normAutofit/>
          </a:bodyPr>
          <a:lstStyle/>
          <a:p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Muž, ktorý postrelil</a:t>
            </a:r>
          </a:p>
          <a:p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ápeža Jána Pavla II.</a:t>
            </a:r>
          </a:p>
          <a:p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volá </a:t>
            </a:r>
            <a:r>
              <a:rPr lang="sk-SK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Mehmet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Agča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Pápež ho navštívil vo väzení</a:t>
            </a:r>
          </a:p>
          <a:p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odpustil mu.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Pápež Ján Pavol II. zomrel pred 11 rokmi, v predvečer sviatku Božieho  milosrdenstv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99533"/>
            <a:ext cx="6251632" cy="5278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4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7562" y="499533"/>
            <a:ext cx="5012437" cy="45719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7562" y="545252"/>
            <a:ext cx="5012819" cy="5232613"/>
          </a:xfrm>
        </p:spPr>
        <p:txBody>
          <a:bodyPr anchor="ctr">
            <a:normAutofit/>
          </a:bodyPr>
          <a:lstStyle/>
          <a:p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Zomrel 2. apríla 2005 </a:t>
            </a:r>
          </a:p>
          <a:p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Vatikáne.</a:t>
            </a:r>
          </a:p>
          <a:p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Pohreb mal 8. apríla 2005 na námestí svätého Petra vo Vatikáne. /Taliansko/</a:t>
            </a: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 descr="Ján Pavol II. - Fotka 7 z 58 - Webnoviny.s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2" y="499533"/>
            <a:ext cx="5760720" cy="5278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6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a">
  <a:themeElements>
    <a:clrScheme name="Metropol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181</TotalTime>
  <Words>223</Words>
  <Application>Microsoft Office PowerPoint</Application>
  <PresentationFormat>Širokouhlá</PresentationFormat>
  <Paragraphs>31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Calibri Light</vt:lpstr>
      <vt:lpstr>Times New Roman</vt:lpstr>
      <vt:lpstr>Metropola</vt:lpstr>
      <vt:lpstr>JÁN PAVOL II.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JÁN PAVOL II.</dc:title>
  <dc:creator>Anna</dc:creator>
  <cp:lastModifiedBy>Anna</cp:lastModifiedBy>
  <cp:revision>17</cp:revision>
  <dcterms:created xsi:type="dcterms:W3CDTF">2020-10-27T19:41:51Z</dcterms:created>
  <dcterms:modified xsi:type="dcterms:W3CDTF">2020-10-28T15:59:17Z</dcterms:modified>
</cp:coreProperties>
</file>