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3" r:id="rId1"/>
  </p:sldMasterIdLst>
  <p:notesMasterIdLst>
    <p:notesMasterId r:id="rId14"/>
  </p:notesMasterIdLst>
  <p:handoutMasterIdLst>
    <p:handoutMasterId r:id="rId15"/>
  </p:handoutMasterIdLst>
  <p:sldIdLst>
    <p:sldId id="259" r:id="rId2"/>
    <p:sldId id="287" r:id="rId3"/>
    <p:sldId id="315" r:id="rId4"/>
    <p:sldId id="330" r:id="rId5"/>
    <p:sldId id="436" r:id="rId6"/>
    <p:sldId id="441" r:id="rId7"/>
    <p:sldId id="442" r:id="rId8"/>
    <p:sldId id="370" r:id="rId9"/>
    <p:sldId id="431" r:id="rId10"/>
    <p:sldId id="432" r:id="rId11"/>
    <p:sldId id="437" r:id="rId12"/>
    <p:sldId id="439" r:id="rId13"/>
  </p:sldIdLst>
  <p:sldSz cx="9144000" cy="6858000" type="screen4x3"/>
  <p:notesSz cx="9926638" cy="6797675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>
          <p15:clr>
            <a:srgbClr val="A4A3A4"/>
          </p15:clr>
        </p15:guide>
        <p15:guide id="2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0066"/>
    <a:srgbClr val="00CC00"/>
    <a:srgbClr val="3333CC"/>
    <a:srgbClr val="00CCFF"/>
    <a:srgbClr val="00FFFF"/>
    <a:srgbClr val="99CCFF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6" autoAdjust="0"/>
    <p:restoredTop sz="94635" autoAdjust="0"/>
  </p:normalViewPr>
  <p:slideViewPr>
    <p:cSldViewPr>
      <p:cViewPr varScale="1">
        <p:scale>
          <a:sx n="102" d="100"/>
          <a:sy n="102" d="100"/>
        </p:scale>
        <p:origin x="181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142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021DCB-A18B-4843-B8D1-20D3D71B2BC7}" type="doc">
      <dgm:prSet loTypeId="urn:microsoft.com/office/officeart/2005/8/layout/target3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385D1E43-874D-46E5-AD75-DDE1BB012DDB}">
      <dgm:prSet custT="1"/>
      <dgm:spPr/>
      <dgm:t>
        <a:bodyPr anchor="ctr"/>
        <a:lstStyle/>
        <a:p>
          <a:pPr algn="ctr" rtl="0"/>
          <a:r>
            <a:rPr lang="sk-SK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Organizáciu MS v školskom roku 2023/2024 upravuje</a:t>
          </a:r>
          <a:r>
            <a:rPr lang="sk-SK" sz="3200" dirty="0"/>
            <a:t>:</a:t>
          </a:r>
        </a:p>
      </dgm:t>
    </dgm:pt>
    <dgm:pt modelId="{B781BD8F-4008-41C5-8FC6-39AB1FB685B2}" type="parTrans" cxnId="{2CFB04FD-CC47-4E10-A34E-24528CDF17A1}">
      <dgm:prSet/>
      <dgm:spPr/>
      <dgm:t>
        <a:bodyPr/>
        <a:lstStyle/>
        <a:p>
          <a:endParaRPr lang="sk-SK"/>
        </a:p>
      </dgm:t>
    </dgm:pt>
    <dgm:pt modelId="{7A0FE0EC-4352-466E-9200-78B796882FBE}" type="sibTrans" cxnId="{2CFB04FD-CC47-4E10-A34E-24528CDF17A1}">
      <dgm:prSet/>
      <dgm:spPr/>
      <dgm:t>
        <a:bodyPr/>
        <a:lstStyle/>
        <a:p>
          <a:endParaRPr lang="sk-SK"/>
        </a:p>
      </dgm:t>
    </dgm:pt>
    <dgm:pt modelId="{48D2A030-13A3-472F-BA69-29067C0BAA64}">
      <dgm:prSet custT="1"/>
      <dgm:spPr/>
      <dgm:t>
        <a:bodyPr/>
        <a:lstStyle/>
        <a:p>
          <a:pPr algn="ctr" rtl="0">
            <a:lnSpc>
              <a:spcPct val="100000"/>
            </a:lnSpc>
          </a:pPr>
          <a:r>
            <a:rPr lang="sk-SK" sz="2800" b="1" dirty="0">
              <a:effectLst/>
            </a:rPr>
            <a:t>Zákon NR SR č. 245/2008 </a:t>
          </a:r>
          <a:r>
            <a:rPr lang="sk-SK" sz="2800" b="1" dirty="0" err="1">
              <a:effectLst/>
            </a:rPr>
            <a:t>Z.z</a:t>
          </a:r>
          <a:r>
            <a:rPr lang="sk-SK" sz="2800" b="1" dirty="0">
              <a:effectLst/>
            </a:rPr>
            <a:t>.       </a:t>
          </a:r>
          <a:r>
            <a:rPr lang="sk-SK" sz="1800" b="1" dirty="0">
              <a:effectLst/>
            </a:rPr>
            <a:t>o výchove a vzdelávaní (</a:t>
          </a:r>
          <a:r>
            <a:rPr lang="sk-SK" sz="1800" b="0" dirty="0">
              <a:effectLst/>
            </a:rPr>
            <a:t>školský zákon) </a:t>
          </a:r>
          <a:r>
            <a:rPr lang="pl-PL" sz="1800" b="0" dirty="0">
              <a:effectLst/>
            </a:rPr>
            <a:t>a o zmene a doplnení niektorých zákonov</a:t>
          </a:r>
          <a:r>
            <a:rPr lang="sk-SK" sz="1800" b="0" dirty="0">
              <a:effectLst/>
            </a:rPr>
            <a:t>, v znení neskorších predpisov</a:t>
          </a:r>
        </a:p>
      </dgm:t>
    </dgm:pt>
    <dgm:pt modelId="{5CFA3156-6844-4A8A-91C4-1E9E4C060AEA}" type="parTrans" cxnId="{40166F93-EB4C-49AD-A8C9-F02D24CB3F13}">
      <dgm:prSet/>
      <dgm:spPr/>
      <dgm:t>
        <a:bodyPr/>
        <a:lstStyle/>
        <a:p>
          <a:endParaRPr lang="sk-SK"/>
        </a:p>
      </dgm:t>
    </dgm:pt>
    <dgm:pt modelId="{D8FC9088-0BF9-4669-B992-F70A02297805}" type="sibTrans" cxnId="{40166F93-EB4C-49AD-A8C9-F02D24CB3F13}">
      <dgm:prSet/>
      <dgm:spPr/>
      <dgm:t>
        <a:bodyPr/>
        <a:lstStyle/>
        <a:p>
          <a:endParaRPr lang="sk-SK"/>
        </a:p>
      </dgm:t>
    </dgm:pt>
    <dgm:pt modelId="{606CBA5C-6E46-43E3-8A0D-E0A5A7A1D942}">
      <dgm:prSet custT="1"/>
      <dgm:spPr/>
      <dgm:t>
        <a:bodyPr/>
        <a:lstStyle/>
        <a:p>
          <a:pPr rtl="0"/>
          <a:r>
            <a:rPr lang="sk-SK" sz="2400" b="1" dirty="0">
              <a:effectLst/>
            </a:rPr>
            <a:t>Vyhláška č. 318/2008 Z. z.                               </a:t>
          </a:r>
          <a:r>
            <a:rPr lang="sk-SK" sz="1800" dirty="0">
              <a:effectLst/>
            </a:rPr>
            <a:t>o ukončovaní štúdia na SŠ v znení neskorších predpisov</a:t>
          </a:r>
        </a:p>
      </dgm:t>
    </dgm:pt>
    <dgm:pt modelId="{36D30E97-14F5-4CB7-9912-C6E652C68AD2}" type="sibTrans" cxnId="{B253BC4D-F26F-43AC-9578-ECC6987BE54C}">
      <dgm:prSet/>
      <dgm:spPr/>
      <dgm:t>
        <a:bodyPr/>
        <a:lstStyle/>
        <a:p>
          <a:endParaRPr lang="sk-SK"/>
        </a:p>
      </dgm:t>
    </dgm:pt>
    <dgm:pt modelId="{5B908E04-549B-49DE-AF43-ED5F054E8A17}" type="parTrans" cxnId="{B253BC4D-F26F-43AC-9578-ECC6987BE54C}">
      <dgm:prSet/>
      <dgm:spPr/>
      <dgm:t>
        <a:bodyPr/>
        <a:lstStyle/>
        <a:p>
          <a:endParaRPr lang="sk-SK"/>
        </a:p>
      </dgm:t>
    </dgm:pt>
    <dgm:pt modelId="{08714824-CE9B-40B5-A9A7-CDF5B2C39FBD}" type="pres">
      <dgm:prSet presAssocID="{FF021DCB-A18B-4843-B8D1-20D3D71B2BC7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06748529-87D9-4C92-A5F4-476CDE0C9204}" type="pres">
      <dgm:prSet presAssocID="{385D1E43-874D-46E5-AD75-DDE1BB012DDB}" presName="circle1" presStyleLbl="node1" presStyleIdx="0" presStyleCnt="3"/>
      <dgm:spPr/>
    </dgm:pt>
    <dgm:pt modelId="{5C7A3D6B-D07B-4DF1-BB8E-5CAFC37AC690}" type="pres">
      <dgm:prSet presAssocID="{385D1E43-874D-46E5-AD75-DDE1BB012DDB}" presName="space" presStyleCnt="0"/>
      <dgm:spPr/>
    </dgm:pt>
    <dgm:pt modelId="{A4BB8DA6-F631-45E0-8300-B5B3D2FA5A28}" type="pres">
      <dgm:prSet presAssocID="{385D1E43-874D-46E5-AD75-DDE1BB012DDB}" presName="rect1" presStyleLbl="alignAcc1" presStyleIdx="0" presStyleCnt="3" custScaleY="100000" custLinFactNeighborX="1863" custLinFactNeighborY="725"/>
      <dgm:spPr/>
    </dgm:pt>
    <dgm:pt modelId="{ECC7F440-6532-4B1E-840F-0047DA8457AA}" type="pres">
      <dgm:prSet presAssocID="{48D2A030-13A3-472F-BA69-29067C0BAA64}" presName="vertSpace2" presStyleLbl="node1" presStyleIdx="0" presStyleCnt="3"/>
      <dgm:spPr/>
    </dgm:pt>
    <dgm:pt modelId="{75A8DA75-E8CD-4AC6-9C22-8C0A511383BD}" type="pres">
      <dgm:prSet presAssocID="{48D2A030-13A3-472F-BA69-29067C0BAA64}" presName="circle2" presStyleLbl="node1" presStyleIdx="1" presStyleCnt="3"/>
      <dgm:spPr/>
    </dgm:pt>
    <dgm:pt modelId="{2CB13C47-8051-4583-BDE9-5F85E78AEA5C}" type="pres">
      <dgm:prSet presAssocID="{48D2A030-13A3-472F-BA69-29067C0BAA64}" presName="rect2" presStyleLbl="alignAcc1" presStyleIdx="1" presStyleCnt="3" custScaleY="98370" custLinFactNeighborX="621" custLinFactNeighborY="-537"/>
      <dgm:spPr/>
    </dgm:pt>
    <dgm:pt modelId="{3D401E76-4FB2-43C3-B14C-4B32CB4E4960}" type="pres">
      <dgm:prSet presAssocID="{606CBA5C-6E46-43E3-8A0D-E0A5A7A1D942}" presName="vertSpace3" presStyleLbl="node1" presStyleIdx="1" presStyleCnt="3"/>
      <dgm:spPr/>
    </dgm:pt>
    <dgm:pt modelId="{AC5A3F75-1411-4A68-B568-E2BF84099DF7}" type="pres">
      <dgm:prSet presAssocID="{606CBA5C-6E46-43E3-8A0D-E0A5A7A1D942}" presName="circle3" presStyleLbl="node1" presStyleIdx="2" presStyleCnt="3"/>
      <dgm:spPr/>
    </dgm:pt>
    <dgm:pt modelId="{39D2D7B3-F35B-41AB-A6AC-47F2013C7BE5}" type="pres">
      <dgm:prSet presAssocID="{606CBA5C-6E46-43E3-8A0D-E0A5A7A1D942}" presName="rect3" presStyleLbl="alignAcc1" presStyleIdx="2" presStyleCnt="3" custScaleY="96412"/>
      <dgm:spPr/>
    </dgm:pt>
    <dgm:pt modelId="{A800653F-3E24-4ACF-8517-3F6F84915B05}" type="pres">
      <dgm:prSet presAssocID="{385D1E43-874D-46E5-AD75-DDE1BB012DDB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9D5DDDAC-C7ED-4FDB-9B7A-68203A907AAC}" type="pres">
      <dgm:prSet presAssocID="{48D2A030-13A3-472F-BA69-29067C0BAA64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B1558F5A-DD30-4C7D-8814-37D51CBFA225}" type="pres">
      <dgm:prSet presAssocID="{606CBA5C-6E46-43E3-8A0D-E0A5A7A1D942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5398A232-98F4-44C6-BDF6-C2781CABC867}" type="presOf" srcId="{606CBA5C-6E46-43E3-8A0D-E0A5A7A1D942}" destId="{B1558F5A-DD30-4C7D-8814-37D51CBFA225}" srcOrd="1" destOrd="0" presId="urn:microsoft.com/office/officeart/2005/8/layout/target3"/>
    <dgm:cxn modelId="{08FD635C-8AF9-46BF-9DCC-8C65FA2CEBAE}" type="presOf" srcId="{606CBA5C-6E46-43E3-8A0D-E0A5A7A1D942}" destId="{39D2D7B3-F35B-41AB-A6AC-47F2013C7BE5}" srcOrd="0" destOrd="0" presId="urn:microsoft.com/office/officeart/2005/8/layout/target3"/>
    <dgm:cxn modelId="{73FABF46-206C-4ED4-AB8C-616837207F28}" type="presOf" srcId="{48D2A030-13A3-472F-BA69-29067C0BAA64}" destId="{9D5DDDAC-C7ED-4FDB-9B7A-68203A907AAC}" srcOrd="1" destOrd="0" presId="urn:microsoft.com/office/officeart/2005/8/layout/target3"/>
    <dgm:cxn modelId="{3B9A0E4C-26D6-49A4-8EA2-6AED690DF6FA}" type="presOf" srcId="{385D1E43-874D-46E5-AD75-DDE1BB012DDB}" destId="{A4BB8DA6-F631-45E0-8300-B5B3D2FA5A28}" srcOrd="0" destOrd="0" presId="urn:microsoft.com/office/officeart/2005/8/layout/target3"/>
    <dgm:cxn modelId="{B253BC4D-F26F-43AC-9578-ECC6987BE54C}" srcId="{FF021DCB-A18B-4843-B8D1-20D3D71B2BC7}" destId="{606CBA5C-6E46-43E3-8A0D-E0A5A7A1D942}" srcOrd="2" destOrd="0" parTransId="{5B908E04-549B-49DE-AF43-ED5F054E8A17}" sibTransId="{36D30E97-14F5-4CB7-9912-C6E652C68AD2}"/>
    <dgm:cxn modelId="{B77DFC87-1527-44F8-B084-A0A582C45050}" type="presOf" srcId="{385D1E43-874D-46E5-AD75-DDE1BB012DDB}" destId="{A800653F-3E24-4ACF-8517-3F6F84915B05}" srcOrd="1" destOrd="0" presId="urn:microsoft.com/office/officeart/2005/8/layout/target3"/>
    <dgm:cxn modelId="{40166F93-EB4C-49AD-A8C9-F02D24CB3F13}" srcId="{FF021DCB-A18B-4843-B8D1-20D3D71B2BC7}" destId="{48D2A030-13A3-472F-BA69-29067C0BAA64}" srcOrd="1" destOrd="0" parTransId="{5CFA3156-6844-4A8A-91C4-1E9E4C060AEA}" sibTransId="{D8FC9088-0BF9-4669-B992-F70A02297805}"/>
    <dgm:cxn modelId="{A43C66C3-0945-44AE-8ECF-5F74D3E0670F}" type="presOf" srcId="{FF021DCB-A18B-4843-B8D1-20D3D71B2BC7}" destId="{08714824-CE9B-40B5-A9A7-CDF5B2C39FBD}" srcOrd="0" destOrd="0" presId="urn:microsoft.com/office/officeart/2005/8/layout/target3"/>
    <dgm:cxn modelId="{BADCB5CF-D0E0-475A-8277-27478B515CE1}" type="presOf" srcId="{48D2A030-13A3-472F-BA69-29067C0BAA64}" destId="{2CB13C47-8051-4583-BDE9-5F85E78AEA5C}" srcOrd="0" destOrd="0" presId="urn:microsoft.com/office/officeart/2005/8/layout/target3"/>
    <dgm:cxn modelId="{2CFB04FD-CC47-4E10-A34E-24528CDF17A1}" srcId="{FF021DCB-A18B-4843-B8D1-20D3D71B2BC7}" destId="{385D1E43-874D-46E5-AD75-DDE1BB012DDB}" srcOrd="0" destOrd="0" parTransId="{B781BD8F-4008-41C5-8FC6-39AB1FB685B2}" sibTransId="{7A0FE0EC-4352-466E-9200-78B796882FBE}"/>
    <dgm:cxn modelId="{EA43397C-BFD5-48FD-9C42-08306B14B4B8}" type="presParOf" srcId="{08714824-CE9B-40B5-A9A7-CDF5B2C39FBD}" destId="{06748529-87D9-4C92-A5F4-476CDE0C9204}" srcOrd="0" destOrd="0" presId="urn:microsoft.com/office/officeart/2005/8/layout/target3"/>
    <dgm:cxn modelId="{76BDB6DF-493D-4A1F-A666-2B247C1D0A7A}" type="presParOf" srcId="{08714824-CE9B-40B5-A9A7-CDF5B2C39FBD}" destId="{5C7A3D6B-D07B-4DF1-BB8E-5CAFC37AC690}" srcOrd="1" destOrd="0" presId="urn:microsoft.com/office/officeart/2005/8/layout/target3"/>
    <dgm:cxn modelId="{1BC29B44-F6B2-40BB-9D8E-1166BA35DA8E}" type="presParOf" srcId="{08714824-CE9B-40B5-A9A7-CDF5B2C39FBD}" destId="{A4BB8DA6-F631-45E0-8300-B5B3D2FA5A28}" srcOrd="2" destOrd="0" presId="urn:microsoft.com/office/officeart/2005/8/layout/target3"/>
    <dgm:cxn modelId="{72B23F8B-103A-4831-9E16-CD278F237027}" type="presParOf" srcId="{08714824-CE9B-40B5-A9A7-CDF5B2C39FBD}" destId="{ECC7F440-6532-4B1E-840F-0047DA8457AA}" srcOrd="3" destOrd="0" presId="urn:microsoft.com/office/officeart/2005/8/layout/target3"/>
    <dgm:cxn modelId="{2220AA08-6F80-4AF1-9E13-12C33FC47C9C}" type="presParOf" srcId="{08714824-CE9B-40B5-A9A7-CDF5B2C39FBD}" destId="{75A8DA75-E8CD-4AC6-9C22-8C0A511383BD}" srcOrd="4" destOrd="0" presId="urn:microsoft.com/office/officeart/2005/8/layout/target3"/>
    <dgm:cxn modelId="{7EBA049F-55D3-476B-A300-238ED30AFEA2}" type="presParOf" srcId="{08714824-CE9B-40B5-A9A7-CDF5B2C39FBD}" destId="{2CB13C47-8051-4583-BDE9-5F85E78AEA5C}" srcOrd="5" destOrd="0" presId="urn:microsoft.com/office/officeart/2005/8/layout/target3"/>
    <dgm:cxn modelId="{21E3EE3A-13EC-41AA-90EA-CECBD08FC97F}" type="presParOf" srcId="{08714824-CE9B-40B5-A9A7-CDF5B2C39FBD}" destId="{3D401E76-4FB2-43C3-B14C-4B32CB4E4960}" srcOrd="6" destOrd="0" presId="urn:microsoft.com/office/officeart/2005/8/layout/target3"/>
    <dgm:cxn modelId="{4C5684E8-40BC-4AF9-95D2-72AC57120734}" type="presParOf" srcId="{08714824-CE9B-40B5-A9A7-CDF5B2C39FBD}" destId="{AC5A3F75-1411-4A68-B568-E2BF84099DF7}" srcOrd="7" destOrd="0" presId="urn:microsoft.com/office/officeart/2005/8/layout/target3"/>
    <dgm:cxn modelId="{C4F40F7D-EEDD-48CD-B2B2-0D7CDB792A34}" type="presParOf" srcId="{08714824-CE9B-40B5-A9A7-CDF5B2C39FBD}" destId="{39D2D7B3-F35B-41AB-A6AC-47F2013C7BE5}" srcOrd="8" destOrd="0" presId="urn:microsoft.com/office/officeart/2005/8/layout/target3"/>
    <dgm:cxn modelId="{C1DF22BD-FD23-4F79-9E4D-3C8A79DCFC08}" type="presParOf" srcId="{08714824-CE9B-40B5-A9A7-CDF5B2C39FBD}" destId="{A800653F-3E24-4ACF-8517-3F6F84915B05}" srcOrd="9" destOrd="0" presId="urn:microsoft.com/office/officeart/2005/8/layout/target3"/>
    <dgm:cxn modelId="{FF3CBA09-449B-4C4F-A06E-A1DC028AC8DF}" type="presParOf" srcId="{08714824-CE9B-40B5-A9A7-CDF5B2C39FBD}" destId="{9D5DDDAC-C7ED-4FDB-9B7A-68203A907AAC}" srcOrd="10" destOrd="0" presId="urn:microsoft.com/office/officeart/2005/8/layout/target3"/>
    <dgm:cxn modelId="{26F28B6E-3C1F-4C37-B755-20CBB2B9FC24}" type="presParOf" srcId="{08714824-CE9B-40B5-A9A7-CDF5B2C39FBD}" destId="{B1558F5A-DD30-4C7D-8814-37D51CBFA225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748529-87D9-4C92-A5F4-476CDE0C9204}">
      <dsp:nvSpPr>
        <dsp:cNvPr id="0" name=""/>
        <dsp:cNvSpPr/>
      </dsp:nvSpPr>
      <dsp:spPr>
        <a:xfrm>
          <a:off x="0" y="107156"/>
          <a:ext cx="4929222" cy="492922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4BB8DA6-F631-45E0-8300-B5B3D2FA5A28}">
      <dsp:nvSpPr>
        <dsp:cNvPr id="0" name=""/>
        <dsp:cNvSpPr/>
      </dsp:nvSpPr>
      <dsp:spPr>
        <a:xfrm>
          <a:off x="2464611" y="142893"/>
          <a:ext cx="5750758" cy="49292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Organizáciu MS v školskom roku 2023/2024 upravuje</a:t>
          </a:r>
          <a:r>
            <a:rPr lang="sk-SK" sz="3200" kern="1200" dirty="0"/>
            <a:t>:</a:t>
          </a:r>
        </a:p>
      </dsp:txBody>
      <dsp:txXfrm>
        <a:off x="2464611" y="142893"/>
        <a:ext cx="5750758" cy="1478769"/>
      </dsp:txXfrm>
    </dsp:sp>
    <dsp:sp modelId="{75A8DA75-E8CD-4AC6-9C22-8C0A511383BD}">
      <dsp:nvSpPr>
        <dsp:cNvPr id="0" name=""/>
        <dsp:cNvSpPr/>
      </dsp:nvSpPr>
      <dsp:spPr>
        <a:xfrm>
          <a:off x="862615" y="1585926"/>
          <a:ext cx="3203991" cy="320399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CB13C47-8051-4583-BDE9-5F85E78AEA5C}">
      <dsp:nvSpPr>
        <dsp:cNvPr id="0" name=""/>
        <dsp:cNvSpPr/>
      </dsp:nvSpPr>
      <dsp:spPr>
        <a:xfrm>
          <a:off x="2464611" y="1594833"/>
          <a:ext cx="5750758" cy="31517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b="1" kern="1200" dirty="0">
              <a:effectLst/>
            </a:rPr>
            <a:t>Zákon NR SR č. 245/2008 </a:t>
          </a:r>
          <a:r>
            <a:rPr lang="sk-SK" sz="2800" b="1" kern="1200" dirty="0" err="1">
              <a:effectLst/>
            </a:rPr>
            <a:t>Z.z</a:t>
          </a:r>
          <a:r>
            <a:rPr lang="sk-SK" sz="2800" b="1" kern="1200" dirty="0">
              <a:effectLst/>
            </a:rPr>
            <a:t>.       </a:t>
          </a:r>
          <a:r>
            <a:rPr lang="sk-SK" sz="1800" b="1" kern="1200" dirty="0">
              <a:effectLst/>
            </a:rPr>
            <a:t>o výchove a vzdelávaní (</a:t>
          </a:r>
          <a:r>
            <a:rPr lang="sk-SK" sz="1800" b="0" kern="1200" dirty="0">
              <a:effectLst/>
            </a:rPr>
            <a:t>školský zákon) </a:t>
          </a:r>
          <a:r>
            <a:rPr lang="pl-PL" sz="1800" b="0" kern="1200" dirty="0">
              <a:effectLst/>
            </a:rPr>
            <a:t>a o zmene a doplnení niektorých zákonov</a:t>
          </a:r>
          <a:r>
            <a:rPr lang="sk-SK" sz="1800" b="0" kern="1200" dirty="0">
              <a:effectLst/>
            </a:rPr>
            <a:t>, v znení neskorších predpisov</a:t>
          </a:r>
        </a:p>
      </dsp:txBody>
      <dsp:txXfrm>
        <a:off x="2464611" y="1594833"/>
        <a:ext cx="5750758" cy="1454661"/>
      </dsp:txXfrm>
    </dsp:sp>
    <dsp:sp modelId="{AC5A3F75-1411-4A68-B568-E2BF84099DF7}">
      <dsp:nvSpPr>
        <dsp:cNvPr id="0" name=""/>
        <dsp:cNvSpPr/>
      </dsp:nvSpPr>
      <dsp:spPr>
        <a:xfrm>
          <a:off x="1725228" y="3064691"/>
          <a:ext cx="1478765" cy="147876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9D2D7B3-F35B-41AB-A6AC-47F2013C7BE5}">
      <dsp:nvSpPr>
        <dsp:cNvPr id="0" name=""/>
        <dsp:cNvSpPr/>
      </dsp:nvSpPr>
      <dsp:spPr>
        <a:xfrm>
          <a:off x="2464611" y="3091220"/>
          <a:ext cx="5750758" cy="14257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b="1" kern="1200" dirty="0">
              <a:effectLst/>
            </a:rPr>
            <a:t>Vyhláška č. 318/2008 Z. z.                               </a:t>
          </a:r>
          <a:r>
            <a:rPr lang="sk-SK" sz="1800" kern="1200" dirty="0">
              <a:effectLst/>
            </a:rPr>
            <a:t>o ukončovaní štúdia na SŠ v znení neskorších predpisov</a:t>
          </a:r>
        </a:p>
      </dsp:txBody>
      <dsp:txXfrm>
        <a:off x="2464611" y="3091220"/>
        <a:ext cx="5750758" cy="14257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C329F1C9-0B64-D2FC-589B-AFB5E731EA9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8588938B-10A1-E55F-1B66-1A76FAF4EA2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513" y="0"/>
            <a:ext cx="43005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3908" name="Rectangle 4">
            <a:extLst>
              <a:ext uri="{FF2B5EF4-FFF2-40B4-BE49-F238E27FC236}">
                <a16:creationId xmlns:a16="http://schemas.microsoft.com/office/drawing/2014/main" id="{A234777D-545B-88A8-1F97-58588116327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3909" name="Rectangle 5">
            <a:extLst>
              <a:ext uri="{FF2B5EF4-FFF2-40B4-BE49-F238E27FC236}">
                <a16:creationId xmlns:a16="http://schemas.microsoft.com/office/drawing/2014/main" id="{2560F5C6-6679-4D77-2EC2-6B520958105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513" y="6456363"/>
            <a:ext cx="43005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823168F8-CF17-4038-8141-1F33188F47C8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67DAC2C8-BB26-43AA-030F-963D1934B41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640B6822-3086-42FF-A563-B504E54FA40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4513" y="0"/>
            <a:ext cx="43005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268A2196-F50C-CA83-1774-B9A7B8A86DD0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5" name="Rectangle 5">
            <a:extLst>
              <a:ext uri="{FF2B5EF4-FFF2-40B4-BE49-F238E27FC236}">
                <a16:creationId xmlns:a16="http://schemas.microsoft.com/office/drawing/2014/main" id="{1D82E692-9BD3-3C12-A5B8-EBB7C45BCB5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8975"/>
            <a:ext cx="7940675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/>
              <a:t>Click to edit Master text styles</a:t>
            </a:r>
          </a:p>
          <a:p>
            <a:pPr lvl="1"/>
            <a:r>
              <a:rPr lang="sk-SK" noProof="0"/>
              <a:t>Second level</a:t>
            </a:r>
          </a:p>
          <a:p>
            <a:pPr lvl="2"/>
            <a:r>
              <a:rPr lang="sk-SK" noProof="0"/>
              <a:t>Third level</a:t>
            </a:r>
          </a:p>
          <a:p>
            <a:pPr lvl="3"/>
            <a:r>
              <a:rPr lang="sk-SK" noProof="0"/>
              <a:t>Fourth level</a:t>
            </a:r>
          </a:p>
          <a:p>
            <a:pPr lvl="4"/>
            <a:r>
              <a:rPr lang="sk-SK" noProof="0"/>
              <a:t>Fifth level</a:t>
            </a:r>
          </a:p>
        </p:txBody>
      </p:sp>
      <p:sp>
        <p:nvSpPr>
          <p:cNvPr id="128006" name="Rectangle 6">
            <a:extLst>
              <a:ext uri="{FF2B5EF4-FFF2-40B4-BE49-F238E27FC236}">
                <a16:creationId xmlns:a16="http://schemas.microsoft.com/office/drawing/2014/main" id="{C97000C2-2A58-F4C7-A356-FDD78EC4996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8007" name="Rectangle 7">
            <a:extLst>
              <a:ext uri="{FF2B5EF4-FFF2-40B4-BE49-F238E27FC236}">
                <a16:creationId xmlns:a16="http://schemas.microsoft.com/office/drawing/2014/main" id="{F00C923B-0865-9E47-921C-08810E6E17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513" y="6456363"/>
            <a:ext cx="43005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2E53407D-3273-431E-A157-015F7B29C1B2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3D224642-5C3F-E1BD-5E7D-35543F56F4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ADD64F-B533-4E19-8A45-E468E87B4E93}" type="slidenum">
              <a:rPr lang="sk-SK" altLang="sk-SK"/>
              <a:pPr>
                <a:spcBef>
                  <a:spcPct val="0"/>
                </a:spcBef>
              </a:pPr>
              <a:t>1</a:t>
            </a:fld>
            <a:endParaRPr lang="sk-SK" altLang="sk-SK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2AD275C5-9810-56AD-353B-3183B242544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A7B16D4-876B-8922-0F40-9B6B5BC06F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sk-SK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obrazu snímky 1">
            <a:extLst>
              <a:ext uri="{FF2B5EF4-FFF2-40B4-BE49-F238E27FC236}">
                <a16:creationId xmlns:a16="http://schemas.microsoft.com/office/drawing/2014/main" id="{B7896B6B-D632-AD4A-A7B4-E2F5E8580D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Zástupný symbol poznámok 2">
            <a:extLst>
              <a:ext uri="{FF2B5EF4-FFF2-40B4-BE49-F238E27FC236}">
                <a16:creationId xmlns:a16="http://schemas.microsoft.com/office/drawing/2014/main" id="{A3339F83-8922-3544-36DF-638DE62B1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altLang="sk-SK">
              <a:cs typeface="Arial" panose="020B0604020202020204" pitchFamily="34" charset="0"/>
            </a:endParaRPr>
          </a:p>
        </p:txBody>
      </p:sp>
      <p:sp>
        <p:nvSpPr>
          <p:cNvPr id="22532" name="Zástupný symbol čísla snímky 3">
            <a:extLst>
              <a:ext uri="{FF2B5EF4-FFF2-40B4-BE49-F238E27FC236}">
                <a16:creationId xmlns:a16="http://schemas.microsoft.com/office/drawing/2014/main" id="{CFC8FBAD-6AF1-767D-544B-29B0D896AE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B6326E-FD05-4536-9298-EFD122448C1A}" type="slidenum">
              <a:rPr lang="sk-SK" altLang="sk-SK"/>
              <a:pPr>
                <a:spcBef>
                  <a:spcPct val="0"/>
                </a:spcBef>
              </a:pPr>
              <a:t>3</a:t>
            </a:fld>
            <a:endParaRPr lang="sk-SK" alt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>
            <a:extLst>
              <a:ext uri="{FF2B5EF4-FFF2-40B4-BE49-F238E27FC236}">
                <a16:creationId xmlns:a16="http://schemas.microsoft.com/office/drawing/2014/main" id="{9BFCB039-F94F-2246-1118-A45711AC3196}"/>
              </a:ext>
            </a:extLst>
          </p:cNvPr>
          <p:cNvGrpSpPr>
            <a:grpSpLocks/>
          </p:cNvGrpSpPr>
          <p:nvPr/>
        </p:nvGrpSpPr>
        <p:grpSpPr bwMode="auto">
          <a:xfrm>
            <a:off x="203200" y="0"/>
            <a:ext cx="3778250" cy="6858000"/>
            <a:chOff x="203200" y="0"/>
            <a:chExt cx="3778250" cy="6858001"/>
          </a:xfrm>
        </p:grpSpPr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C4D9632F-D820-AFE9-8597-1AD6C95AF5E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>
                <a:gd name="T0" fmla="*/ 0 w 860"/>
                <a:gd name="T1" fmla="*/ 2147483646 h 2502"/>
                <a:gd name="T2" fmla="*/ 2147483646 w 860"/>
                <a:gd name="T3" fmla="*/ 2147483646 h 2502"/>
                <a:gd name="T4" fmla="*/ 2147483646 w 860"/>
                <a:gd name="T5" fmla="*/ 0 h 2502"/>
                <a:gd name="T6" fmla="*/ 2147483646 w 860"/>
                <a:gd name="T7" fmla="*/ 0 h 2502"/>
                <a:gd name="T8" fmla="*/ 0 w 860"/>
                <a:gd name="T9" fmla="*/ 2147483646 h 25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D2CA5DA5-0C7A-EA57-E3B5-41CD099D2736}"/>
                </a:ext>
              </a:extLst>
            </p:cNvPr>
            <p:cNvSpPr/>
            <p:nvPr/>
          </p:nvSpPr>
          <p:spPr bwMode="auto">
            <a:xfrm>
              <a:off x="203200" y="0"/>
              <a:ext cx="1336675" cy="3862389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88D74432-3AB7-AED2-14AF-F4064BAA3730}"/>
                </a:ext>
              </a:extLst>
            </p:cNvPr>
            <p:cNvSpPr/>
            <p:nvPr/>
          </p:nvSpPr>
          <p:spPr bwMode="auto">
            <a:xfrm>
              <a:off x="207963" y="3776664"/>
              <a:ext cx="1936750" cy="3081337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99362B1-4220-BCCB-DDD1-ABFB6E1B72EF}"/>
                </a:ext>
              </a:extLst>
            </p:cNvPr>
            <p:cNvSpPr/>
            <p:nvPr/>
          </p:nvSpPr>
          <p:spPr bwMode="auto">
            <a:xfrm>
              <a:off x="646113" y="3886201"/>
              <a:ext cx="2373312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B1D853F0-8E06-DAC5-FBFB-93D0332D9059}"/>
                </a:ext>
              </a:extLst>
            </p:cNvPr>
            <p:cNvSpPr/>
            <p:nvPr/>
          </p:nvSpPr>
          <p:spPr bwMode="auto">
            <a:xfrm>
              <a:off x="641350" y="3881439"/>
              <a:ext cx="3340100" cy="2976562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053FBA26-C30A-E71D-A7C1-2E0E3FC09F0B}"/>
                </a:ext>
              </a:extLst>
            </p:cNvPr>
            <p:cNvSpPr/>
            <p:nvPr/>
          </p:nvSpPr>
          <p:spPr bwMode="auto">
            <a:xfrm>
              <a:off x="203200" y="3771901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1" name="Freeform 12">
            <a:extLst>
              <a:ext uri="{FF2B5EF4-FFF2-40B4-BE49-F238E27FC236}">
                <a16:creationId xmlns:a16="http://schemas.microsoft.com/office/drawing/2014/main" id="{371DAF91-0810-8A52-3911-2081F3A49667}"/>
              </a:ext>
            </a:extLst>
          </p:cNvPr>
          <p:cNvSpPr>
            <a:spLocks/>
          </p:cNvSpPr>
          <p:nvPr/>
        </p:nvSpPr>
        <p:spPr bwMode="auto">
          <a:xfrm>
            <a:off x="203200" y="3771900"/>
            <a:ext cx="361950" cy="90488"/>
          </a:xfrm>
          <a:custGeom>
            <a:avLst/>
            <a:gdLst>
              <a:gd name="T0" fmla="*/ 2147483646 w 228"/>
              <a:gd name="T1" fmla="*/ 2147483646 h 57"/>
              <a:gd name="T2" fmla="*/ 0 w 228"/>
              <a:gd name="T3" fmla="*/ 0 h 57"/>
              <a:gd name="T4" fmla="*/ 2147483646 w 228"/>
              <a:gd name="T5" fmla="*/ 2147483646 h 57"/>
              <a:gd name="T6" fmla="*/ 2147483646 w 228"/>
              <a:gd name="T7" fmla="*/ 2147483646 h 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00AA1997-7DE0-B7A5-5BE3-F1A81F34D718}"/>
              </a:ext>
            </a:extLst>
          </p:cNvPr>
          <p:cNvSpPr>
            <a:spLocks/>
          </p:cNvSpPr>
          <p:nvPr/>
        </p:nvSpPr>
        <p:spPr bwMode="auto">
          <a:xfrm>
            <a:off x="560388" y="3867150"/>
            <a:ext cx="61912" cy="80963"/>
          </a:xfrm>
          <a:custGeom>
            <a:avLst/>
            <a:gdLst>
              <a:gd name="T0" fmla="*/ 0 w 39"/>
              <a:gd name="T1" fmla="*/ 0 h 51"/>
              <a:gd name="T2" fmla="*/ 2147483646 w 39"/>
              <a:gd name="T3" fmla="*/ 2147483646 h 51"/>
              <a:gd name="T4" fmla="*/ 2147483646 w 39"/>
              <a:gd name="T5" fmla="*/ 0 h 51"/>
              <a:gd name="T6" fmla="*/ 0 w 39"/>
              <a:gd name="T7" fmla="*/ 0 h 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881F7BC-E6EB-9CD2-DEC9-307F5660B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6313" y="6116638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21D13A2-2416-3C3A-EA4F-7727FD3A1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24263" y="6116638"/>
            <a:ext cx="360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E099050A-6A07-31F1-2D39-98B27CE0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5638" y="6116638"/>
            <a:ext cx="411162" cy="365125"/>
          </a:xfrm>
        </p:spPr>
        <p:txBody>
          <a:bodyPr/>
          <a:lstStyle>
            <a:lvl1pPr>
              <a:defRPr/>
            </a:lvl1pPr>
          </a:lstStyle>
          <a:p>
            <a:fld id="{F80D9FBE-1DED-4A42-BDF1-112095A02674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702770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 noProof="0"/>
              <a:t>Ak chcete pridať obrázok, kliknite na ikonu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8DD8147-1489-E973-4F53-17124E6CE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256CB87-BD81-3059-BC52-F4DED50D7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0C4A7C4-3473-D84F-7E30-E35A32655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9A615-5457-485C-8080-8192C20936F8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605636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118EBD-7837-3BA8-9828-3D457E186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83D71-500A-04D8-D93A-7E05AE297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6CB05-4E9C-6602-5186-472429360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F2721-0EC9-46AD-84AA-3FC5DFF30B51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927974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3">
            <a:extLst>
              <a:ext uri="{FF2B5EF4-FFF2-40B4-BE49-F238E27FC236}">
                <a16:creationId xmlns:a16="http://schemas.microsoft.com/office/drawing/2014/main" id="{D5534109-35D7-CE01-918A-197F4B2E9B10}"/>
              </a:ext>
            </a:extLst>
          </p:cNvPr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" name="TextBox 14">
            <a:extLst>
              <a:ext uri="{FF2B5EF4-FFF2-40B4-BE49-F238E27FC236}">
                <a16:creationId xmlns:a16="http://schemas.microsoft.com/office/drawing/2014/main" id="{63493728-724D-D798-9D1C-84CE23849EAB}"/>
              </a:ext>
            </a:extLst>
          </p:cNvPr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821421C-A99A-F4DD-A6E0-05E7F4ECA57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EF87EC0-75B9-5F9A-77DA-8A81BDCF14C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2D08DD9-A21F-6FE4-034B-DC65A4CA107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99584ED-0BBB-4003-A1C8-CB6A758CF228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604372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81FB3-BE5B-BDE6-A75A-BB74EC499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B6E05-2046-40BB-F70A-D1C0F7D17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E86FA-D476-4733-5125-6A4B6BF5F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B31DD-B0E2-4A08-8652-E6E4A81338CD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541014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3">
            <a:extLst>
              <a:ext uri="{FF2B5EF4-FFF2-40B4-BE49-F238E27FC236}">
                <a16:creationId xmlns:a16="http://schemas.microsoft.com/office/drawing/2014/main" id="{E729EADD-D332-7D40-CBAC-8997D6993B88}"/>
              </a:ext>
            </a:extLst>
          </p:cNvPr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" name="TextBox 14">
            <a:extLst>
              <a:ext uri="{FF2B5EF4-FFF2-40B4-BE49-F238E27FC236}">
                <a16:creationId xmlns:a16="http://schemas.microsoft.com/office/drawing/2014/main" id="{EF7CD2D0-5AAB-FECB-43B8-9E817495562A}"/>
              </a:ext>
            </a:extLst>
          </p:cNvPr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E90D668-5A49-365C-0D1D-58445101E2F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0D21AEF-5A32-888F-021A-4C1676F34CC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039EC2D-3E6F-75AA-4E56-C4F7B4D53EE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005F9BC-2844-4FF5-820C-32DD8CB14F7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770404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B588C-5416-1B64-42A5-25320DAB42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F7CEF-59FF-D453-F7C0-2A3452BDFA6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EA482-8DBC-BF4D-03CF-0B7E6110B3D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5DAD9C6-7536-4864-9A14-7A7351B9E613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038001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>
            <a:extLst>
              <a:ext uri="{FF2B5EF4-FFF2-40B4-BE49-F238E27FC236}">
                <a16:creationId xmlns:a16="http://schemas.microsoft.com/office/drawing/2014/main" id="{50495E2D-19D4-B003-BAEE-AEEBBA7F4C6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072438" y="5929313"/>
            <a:ext cx="1071562" cy="7143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k-SK" alt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B804D7C-8545-AB09-9378-DCB289D83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BBD57FA-8B84-5543-5C38-B2CBB2DDB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BF4E3D6-F3E2-170A-086B-AA45A2897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CAAE2-0EEA-41B2-91BE-9C1689D6967B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086423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>
            <a:extLst>
              <a:ext uri="{FF2B5EF4-FFF2-40B4-BE49-F238E27FC236}">
                <a16:creationId xmlns:a16="http://schemas.microsoft.com/office/drawing/2014/main" id="{F6831C6E-02D6-575A-B8B0-8C73AC1C59E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072438" y="5929313"/>
            <a:ext cx="1071562" cy="7143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k-SK" altLang="sk-SK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F5D6402-B2FF-32A9-430D-7FBA59032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3164690-5A55-0BBE-C13B-E48D9B67C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25B8426-81FA-49DF-EF79-4FF6F3044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6A897-1A48-45B7-8349-06198DADD509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1024796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 4">
            <a:extLst>
              <a:ext uri="{FF2B5EF4-FFF2-40B4-BE49-F238E27FC236}">
                <a16:creationId xmlns:a16="http://schemas.microsoft.com/office/drawing/2014/main" id="{64C9ED07-3283-1A8D-51F5-9E602D0CAE4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072438" y="5929313"/>
            <a:ext cx="1071562" cy="7143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k-SK" alt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AFA649B-3975-0D4A-9F47-395F318569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4BA25F3A-66BC-8CC6-6293-412ACE4A42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CEE645A3-2C32-FE99-B644-7DB20E8259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4FFD1-E3EF-4544-942E-16A5A1F4E54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90843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3ABDD-DCF9-A978-1B95-1CBAF3996B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43775" y="6108700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1522D-8CEA-64F5-59D6-FFCC8FB9C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73263" y="6108700"/>
            <a:ext cx="53133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13756-BD58-4CE0-6A1B-6810BCD7E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8175" y="6108700"/>
            <a:ext cx="428625" cy="365125"/>
          </a:xfrm>
        </p:spPr>
        <p:txBody>
          <a:bodyPr/>
          <a:lstStyle>
            <a:lvl1pPr>
              <a:defRPr/>
            </a:lvl1pPr>
          </a:lstStyle>
          <a:p>
            <a:fld id="{6DC5F26D-6F36-45EC-A10E-78F7AAA3D765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094002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>
            <a:extLst>
              <a:ext uri="{FF2B5EF4-FFF2-40B4-BE49-F238E27FC236}">
                <a16:creationId xmlns:a16="http://schemas.microsoft.com/office/drawing/2014/main" id="{B3EE8C63-C49B-9F00-51AC-6346726C2AC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072438" y="5929313"/>
            <a:ext cx="1071562" cy="7143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k-SK" alt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F861FC-40C8-8C66-5DCB-3723A6B1D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F6874-EE47-4687-8072-7E07D3050DA4}" type="datetimeFigureOut">
              <a:rPr lang="en-US"/>
              <a:pPr>
                <a:defRPr/>
              </a:pPr>
              <a:t>11/8/2023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2EFC052-54A1-D425-3E40-094A5CD15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A452F7C-E7E5-2F23-27FC-32D0EE9A4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5BAFC-4FA6-452E-8171-B916B8F71175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3630416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 4">
            <a:extLst>
              <a:ext uri="{FF2B5EF4-FFF2-40B4-BE49-F238E27FC236}">
                <a16:creationId xmlns:a16="http://schemas.microsoft.com/office/drawing/2014/main" id="{F310741E-2627-A071-330F-31316F30E6B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072438" y="5929313"/>
            <a:ext cx="1071562" cy="7143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k-SK" alt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68D3D01-8748-16F2-3AA3-ED868A203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B950A15-6C49-FB20-0647-E701BDEEB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13AB754-8B01-5272-C665-4C3C759E3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C9445-4D29-442B-8F66-F80BAC8C360F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038370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ál 6">
            <a:extLst>
              <a:ext uri="{FF2B5EF4-FFF2-40B4-BE49-F238E27FC236}">
                <a16:creationId xmlns:a16="http://schemas.microsoft.com/office/drawing/2014/main" id="{FA59835E-DEA1-6CCD-D72C-0822AE2BA00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072438" y="5929313"/>
            <a:ext cx="1071562" cy="7143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k-SK" alt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DAFA22F1-9803-DD87-51B2-6EECD53DB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6E3A0B2B-C930-F595-ABA4-B591B1759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F1C022A8-6F2F-8147-4B05-04E20079D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A0A7B-D212-4571-9EA6-C34CE08D671B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20585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>
            <a:extLst>
              <a:ext uri="{FF2B5EF4-FFF2-40B4-BE49-F238E27FC236}">
                <a16:creationId xmlns:a16="http://schemas.microsoft.com/office/drawing/2014/main" id="{D120CCBC-8EC1-6593-125E-981AEA3AF33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072438" y="5929313"/>
            <a:ext cx="1071562" cy="7143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k-SK" alt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601FE396-B67B-8ECF-BF01-52603D321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02CA783C-4748-4664-08E4-019A2EE46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BF3BE7A3-B537-F650-7455-C24210616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FB1D6-4213-4B16-96BA-01DAF3D70F6C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98943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>
            <a:extLst>
              <a:ext uri="{FF2B5EF4-FFF2-40B4-BE49-F238E27FC236}">
                <a16:creationId xmlns:a16="http://schemas.microsoft.com/office/drawing/2014/main" id="{69D0D33C-8551-393B-2365-CDA63106AD8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072438" y="5929313"/>
            <a:ext cx="1071562" cy="7143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k-SK" altLang="sk-SK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D41E0BF0-B56C-2593-23EA-EAAA72258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4B16C27E-368F-CC7D-E2AF-BEC1F7B86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A2D2A02-9446-E57E-1B63-229194350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D6A92-0355-49C0-AE95-7EC62ADF6889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53037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 4">
            <a:extLst>
              <a:ext uri="{FF2B5EF4-FFF2-40B4-BE49-F238E27FC236}">
                <a16:creationId xmlns:a16="http://schemas.microsoft.com/office/drawing/2014/main" id="{6DAD8E3E-B0F6-9436-2770-8A359F47832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072438" y="5929313"/>
            <a:ext cx="1071562" cy="7143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k-SK" alt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1919E650-8F32-3C59-0AC5-F453BA87B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001669F9-2235-3BA8-31B5-46E094A52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7124251-13E7-73DE-E969-F423877CA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46E43-85F4-4E4F-B2B8-C7D765E6FA20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94501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>
            <a:extLst>
              <a:ext uri="{FF2B5EF4-FFF2-40B4-BE49-F238E27FC236}">
                <a16:creationId xmlns:a16="http://schemas.microsoft.com/office/drawing/2014/main" id="{6429C4D1-DFC1-357E-288F-5F586141520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072438" y="5929313"/>
            <a:ext cx="1071562" cy="7143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k-SK" alt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 noProof="0"/>
              <a:t>Ak chcete pridať obrázok, kliknite na ikonu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6169CC-CB4C-2FE8-327C-DD1791270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FE917-ADD8-4B30-C32F-0CDB4D458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29224-3BFC-7E4F-77D7-D23BBAA50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FAE5C-0885-4C32-8E5E-CA913067E6BD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45671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">
            <a:extLst>
              <a:ext uri="{FF2B5EF4-FFF2-40B4-BE49-F238E27FC236}">
                <a16:creationId xmlns:a16="http://schemas.microsoft.com/office/drawing/2014/main" id="{31A6DD14-D675-9D2A-8D7D-0C4758F990A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2132013" cy="6858000"/>
            <a:chOff x="0" y="0"/>
            <a:chExt cx="2132013" cy="6858001"/>
          </a:xfrm>
        </p:grpSpPr>
        <p:sp>
          <p:nvSpPr>
            <p:cNvPr id="1033" name="Freeform 6">
              <a:extLst>
                <a:ext uri="{FF2B5EF4-FFF2-40B4-BE49-F238E27FC236}">
                  <a16:creationId xmlns:a16="http://schemas.microsoft.com/office/drawing/2014/main" id="{3A0F0535-38F9-19D9-61D9-1EEA2A35EB5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1073150" cy="5291138"/>
            </a:xfrm>
            <a:custGeom>
              <a:avLst/>
              <a:gdLst>
                <a:gd name="T0" fmla="*/ 0 w 676"/>
                <a:gd name="T1" fmla="*/ 2147483646 h 3333"/>
                <a:gd name="T2" fmla="*/ 0 w 676"/>
                <a:gd name="T3" fmla="*/ 2147483646 h 3333"/>
                <a:gd name="T4" fmla="*/ 2147483646 w 676"/>
                <a:gd name="T5" fmla="*/ 2147483646 h 3333"/>
                <a:gd name="T6" fmla="*/ 2147483646 w 676"/>
                <a:gd name="T7" fmla="*/ 0 h 3333"/>
                <a:gd name="T8" fmla="*/ 2147483646 w 676"/>
                <a:gd name="T9" fmla="*/ 0 h 3333"/>
                <a:gd name="T10" fmla="*/ 0 w 676"/>
                <a:gd name="T11" fmla="*/ 2147483646 h 33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E83D9348-3617-3281-3A51-537A66CEAAAC}"/>
                </a:ext>
              </a:extLst>
            </p:cNvPr>
            <p:cNvSpPr/>
            <p:nvPr/>
          </p:nvSpPr>
          <p:spPr bwMode="auto">
            <a:xfrm>
              <a:off x="0" y="0"/>
              <a:ext cx="758825" cy="4624389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4F467163-E2C6-B8F2-AB23-F550835BC07D}"/>
                </a:ext>
              </a:extLst>
            </p:cNvPr>
            <p:cNvSpPr/>
            <p:nvPr/>
          </p:nvSpPr>
          <p:spPr bwMode="auto"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C4701876-AD7D-9F33-D231-93817308D0AB}"/>
                </a:ext>
              </a:extLst>
            </p:cNvPr>
            <p:cNvSpPr/>
            <p:nvPr/>
          </p:nvSpPr>
          <p:spPr bwMode="auto"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38F44E8E-4283-2C83-083E-A30A8EF5B1E5}"/>
                </a:ext>
              </a:extLst>
            </p:cNvPr>
            <p:cNvSpPr/>
            <p:nvPr/>
          </p:nvSpPr>
          <p:spPr bwMode="auto"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CA99C82C-F922-9C39-47A3-FC20905BE375}"/>
                </a:ext>
              </a:extLst>
            </p:cNvPr>
            <p:cNvSpPr/>
            <p:nvPr/>
          </p:nvSpPr>
          <p:spPr bwMode="auto"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605FA85E-116C-7DD1-E599-7A5FBBE126B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82663" y="457200"/>
            <a:ext cx="770413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Upravte štýly predlohy textu</a:t>
            </a:r>
            <a:endParaRPr lang="en-US" altLang="sk-SK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B4AB3E99-9E42-3A1E-387E-1E5B899A61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82663" y="2667000"/>
            <a:ext cx="7704137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Upravte štýl predlohy textu.</a:t>
            </a:r>
          </a:p>
          <a:p>
            <a:pPr lvl="1"/>
            <a:r>
              <a:rPr lang="sk-SK" altLang="sk-SK"/>
              <a:t>Druhá úroveň</a:t>
            </a:r>
          </a:p>
          <a:p>
            <a:pPr lvl="2"/>
            <a:r>
              <a:rPr lang="sk-SK" altLang="sk-SK"/>
              <a:t>Tretia úroveň</a:t>
            </a:r>
          </a:p>
          <a:p>
            <a:pPr lvl="3"/>
            <a:r>
              <a:rPr lang="sk-SK" altLang="sk-SK"/>
              <a:t>Štvrtá úroveň</a:t>
            </a:r>
          </a:p>
          <a:p>
            <a:pPr lvl="4"/>
            <a:r>
              <a:rPr lang="sk-SK" altLang="sk-SK"/>
              <a:t>Piata úroveň</a:t>
            </a:r>
            <a:endParaRPr lang="en-US" alt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F7142-9660-5094-F0E2-C4E5A526C7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45287-35B1-D022-ECE8-A409E65C61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0D53E-2BD7-6364-E0D8-9FA30FE5AE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fld id="{3F59532E-D695-40F9-B1EC-7BD67F18F1E6}" type="slidenum">
              <a:rPr lang="sk-SK" altLang="sk-SK"/>
              <a:pPr/>
              <a:t>‹#›</a:t>
            </a:fld>
            <a:endParaRPr lang="sk-SK" altLang="sk-SK"/>
          </a:p>
        </p:txBody>
      </p:sp>
      <p:pic>
        <p:nvPicPr>
          <p:cNvPr id="1032" name="Picture 15" descr="logogph">
            <a:extLst>
              <a:ext uri="{FF2B5EF4-FFF2-40B4-BE49-F238E27FC236}">
                <a16:creationId xmlns:a16="http://schemas.microsoft.com/office/drawing/2014/main" id="{8535110D-CFA9-B89E-53F3-6B33B09FFE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021388"/>
            <a:ext cx="508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22" r:id="rId1"/>
    <p:sldLayoutId id="2147484623" r:id="rId2"/>
    <p:sldLayoutId id="2147484624" r:id="rId3"/>
    <p:sldLayoutId id="2147484625" r:id="rId4"/>
    <p:sldLayoutId id="2147484626" r:id="rId5"/>
    <p:sldLayoutId id="2147484627" r:id="rId6"/>
    <p:sldLayoutId id="2147484628" r:id="rId7"/>
    <p:sldLayoutId id="2147484629" r:id="rId8"/>
    <p:sldLayoutId id="2147484630" r:id="rId9"/>
    <p:sldLayoutId id="2147484618" r:id="rId10"/>
    <p:sldLayoutId id="2147484619" r:id="rId11"/>
    <p:sldLayoutId id="2147484631" r:id="rId12"/>
    <p:sldLayoutId id="2147484620" r:id="rId13"/>
    <p:sldLayoutId id="2147484632" r:id="rId14"/>
    <p:sldLayoutId id="2147484621" r:id="rId15"/>
    <p:sldLayoutId id="2147484633" r:id="rId16"/>
    <p:sldLayoutId id="2147484634" r:id="rId17"/>
    <p:sldLayoutId id="2147484635" r:id="rId18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cem.sk/" TargetMode="Externa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7F9769C-0E01-6E06-45D2-D3171E19C7B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0738" y="40767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6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MATURITA 2024</a:t>
            </a:r>
            <a:br>
              <a:rPr lang="sk-SK" sz="4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</a:br>
            <a:r>
              <a:rPr lang="sk-SK" sz="4400" dirty="0">
                <a:solidFill>
                  <a:srgbClr val="3333CC"/>
                </a:solidFill>
                <a:latin typeface="Arial" charset="0"/>
              </a:rPr>
              <a:t>	</a:t>
            </a:r>
            <a:endParaRPr lang="sk-SK" sz="2800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8435" name="Text Box 4">
            <a:extLst>
              <a:ext uri="{FF2B5EF4-FFF2-40B4-BE49-F238E27FC236}">
                <a16:creationId xmlns:a16="http://schemas.microsoft.com/office/drawing/2014/main" id="{C2B982E2-BD6D-C19A-6B10-0B9C9C448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929313"/>
            <a:ext cx="7127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sk-SK" altLang="sk-SK" sz="160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sk-SK" altLang="sk-SK">
                <a:solidFill>
                  <a:srgbClr val="00CC00"/>
                </a:solidFill>
                <a:latin typeface="Verdana" panose="020B0604030504040204" pitchFamily="34" charset="0"/>
              </a:rPr>
              <a:t> 		</a:t>
            </a:r>
          </a:p>
        </p:txBody>
      </p:sp>
      <p:pic>
        <p:nvPicPr>
          <p:cNvPr id="18436" name="Obrázok 5" descr="znak sg-bez adresy.bmp">
            <a:extLst>
              <a:ext uri="{FF2B5EF4-FFF2-40B4-BE49-F238E27FC236}">
                <a16:creationId xmlns:a16="http://schemas.microsoft.com/office/drawing/2014/main" id="{55B889C3-4075-9E45-06D1-126E3E8A93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5149850"/>
            <a:ext cx="3843338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Obrázok 1">
            <a:extLst>
              <a:ext uri="{FF2B5EF4-FFF2-40B4-BE49-F238E27FC236}">
                <a16:creationId xmlns:a16="http://schemas.microsoft.com/office/drawing/2014/main" id="{A2CAAD2E-04B0-5910-1CE4-A351976E4A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052513"/>
            <a:ext cx="5876925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6E40D590-C24D-4699-0225-4C5AFCD65A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60488" y="-242888"/>
            <a:ext cx="7793037" cy="14620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MATURITA 2024</a:t>
            </a:r>
          </a:p>
        </p:txBody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ABB295F0-8112-2D02-15AF-95BE219E7AA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27584" y="2355409"/>
            <a:ext cx="7961313" cy="2952328"/>
          </a:xfrm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k-SK" dirty="0"/>
              <a:t>Aby žiak </a:t>
            </a:r>
            <a:r>
              <a:rPr lang="sk-SK" b="1" dirty="0"/>
              <a:t>úspešne</a:t>
            </a:r>
            <a:r>
              <a:rPr lang="sk-SK" dirty="0"/>
              <a:t> vykonal MS z predmetu, ktorý </a:t>
            </a:r>
            <a:r>
              <a:rPr lang="sk-SK" b="1" dirty="0"/>
              <a:t>má len EČ a nemá PFIČ MS </a:t>
            </a:r>
            <a:r>
              <a:rPr lang="sk-SK" dirty="0"/>
              <a:t>potrebuje buď</a:t>
            </a:r>
            <a:r>
              <a:rPr lang="pl-PL" dirty="0"/>
              <a:t>: </a:t>
            </a:r>
            <a:endParaRPr lang="sk-SK" dirty="0"/>
          </a:p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pl-PL" dirty="0"/>
              <a:t>    a) </a:t>
            </a:r>
            <a:r>
              <a:rPr lang="sk-SK" dirty="0"/>
              <a:t>z EČ získať viac ako 33% z celkového počtu bodov - nesmie mať stupeň prospechu horší ako </a:t>
            </a:r>
            <a:r>
              <a:rPr lang="sk-SK" b="1" dirty="0"/>
              <a:t>4 (dostatočný)</a:t>
            </a:r>
            <a:endParaRPr lang="sk-SK" dirty="0"/>
          </a:p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k-SK" dirty="0"/>
              <a:t>    b) z EČ získať viac ako 25% z celkového počtu bodov - nesmie mať stupeň prospechu horší ako </a:t>
            </a:r>
            <a:r>
              <a:rPr lang="sk-SK" b="1" dirty="0"/>
              <a:t>3 (dobrý)</a:t>
            </a:r>
          </a:p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endParaRPr lang="sk-SK" sz="800" b="1" dirty="0"/>
          </a:p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sk-SK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59163" lvl="7" indent="-373063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500" dirty="0"/>
          </a:p>
        </p:txBody>
      </p:sp>
      <p:sp>
        <p:nvSpPr>
          <p:cNvPr id="29700" name="Obdĺžnik 1">
            <a:extLst>
              <a:ext uri="{FF2B5EF4-FFF2-40B4-BE49-F238E27FC236}">
                <a16:creationId xmlns:a16="http://schemas.microsoft.com/office/drawing/2014/main" id="{E2AE844F-2ABE-3E74-29B2-3F1906BCB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836613"/>
            <a:ext cx="50752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defTabSz="45720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defTabSz="45720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defTabSz="45720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defTabSz="45720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defTabSz="45720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sk-SK" altLang="sk-SK" b="1">
                <a:solidFill>
                  <a:srgbClr val="8D1515"/>
                </a:solidFill>
              </a:rPr>
              <a:t>Hodnotenie a klasifikácia MS (MAT)</a:t>
            </a:r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850463CD-8CDC-C4C8-C332-EBF56758E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5229225"/>
            <a:ext cx="77771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defTabSz="45720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defTabSz="45720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defTabSz="45720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defTabSz="45720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defTabSz="45720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just" eaLnBrk="1" hangingPunct="1"/>
            <a:r>
              <a:rPr lang="sk-SK" altLang="sk-SK">
                <a:solidFill>
                  <a:srgbClr val="000000"/>
                </a:solidFill>
              </a:rPr>
              <a:t>Žiak </a:t>
            </a:r>
            <a:r>
              <a:rPr lang="sk-SK" altLang="sk-SK" b="1">
                <a:solidFill>
                  <a:srgbClr val="000000"/>
                </a:solidFill>
              </a:rPr>
              <a:t>úspešne</a:t>
            </a:r>
            <a:r>
              <a:rPr lang="sk-SK" altLang="sk-SK">
                <a:solidFill>
                  <a:srgbClr val="000000"/>
                </a:solidFill>
              </a:rPr>
              <a:t> vykoná MS z predmetu, ktorý </a:t>
            </a:r>
            <a:r>
              <a:rPr lang="sk-SK" altLang="sk-SK" b="1">
                <a:solidFill>
                  <a:srgbClr val="000000"/>
                </a:solidFill>
              </a:rPr>
              <a:t>nemá EČ MS a nemá PFIČ MS</a:t>
            </a:r>
            <a:r>
              <a:rPr lang="sk-SK" altLang="sk-SK">
                <a:solidFill>
                  <a:srgbClr val="000000"/>
                </a:solidFill>
              </a:rPr>
              <a:t>, </a:t>
            </a:r>
            <a:r>
              <a:rPr lang="pl-PL" altLang="sk-SK">
                <a:solidFill>
                  <a:srgbClr val="000000"/>
                </a:solidFill>
              </a:rPr>
              <a:t>ak jeho hodnotenie z ústnej formy IČ MS nie je horšie ako </a:t>
            </a:r>
            <a:r>
              <a:rPr lang="pl-PL" altLang="sk-SK" b="1">
                <a:solidFill>
                  <a:srgbClr val="000000"/>
                </a:solidFill>
              </a:rPr>
              <a:t>4 – dostatočný.</a:t>
            </a:r>
            <a:endParaRPr lang="sk-SK" altLang="sk-SK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DE8A70D-7AEF-82C9-4F67-EC08F2C2A0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93038" cy="14620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MATURITA 2024</a:t>
            </a:r>
          </a:p>
        </p:txBody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AF7B69B5-08A2-5884-F94E-64B68F14134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259632" y="2420888"/>
            <a:ext cx="8101042" cy="5000660"/>
          </a:xfrm>
          <a:ln>
            <a:miter lim="800000"/>
            <a:headEnd/>
            <a:tailEnd/>
          </a:ln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sk-SK" sz="3600" b="1" dirty="0">
                <a:solidFill>
                  <a:schemeClr val="accent1">
                    <a:lumMod val="75000"/>
                  </a:schemeClr>
                </a:solidFill>
              </a:rPr>
              <a:t>Špecifikácia testov 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sk-SK" b="1" dirty="0"/>
              <a:t>EČ a PFIČ z cudzích jazykov, úroveň B2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sk-SK" b="1" dirty="0"/>
              <a:t>EČ a PFIČ z cudzích jazykov, úroveň B1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sk-SK" b="1" dirty="0"/>
              <a:t>EČ a PFIČ z slovenského jazyka a literatúry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sk-SK" b="1" dirty="0"/>
              <a:t>EČ z matematiky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sk-SK" b="1" dirty="0"/>
              <a:t>sa nachádza na </a:t>
            </a:r>
            <a:r>
              <a:rPr lang="sk-SK" sz="3600" b="1" u="sng" dirty="0">
                <a:hlinkClick r:id="rId2"/>
              </a:rPr>
              <a:t>www.nivam.sk</a:t>
            </a:r>
            <a:r>
              <a:rPr lang="sk-SK" b="1" dirty="0"/>
              <a:t> </a:t>
            </a:r>
            <a:r>
              <a:rPr lang="sk-SK" b="1" dirty="0">
                <a:solidFill>
                  <a:schemeClr val="bg2">
                    <a:lumMod val="75000"/>
                  </a:schemeClr>
                </a:solidFill>
              </a:rPr>
              <a:t>  </a:t>
            </a:r>
            <a:r>
              <a:rPr lang="sk-SK" b="1" dirty="0">
                <a:solidFill>
                  <a:srgbClr val="333333"/>
                </a:solidFill>
              </a:rPr>
              <a:t>(MATURITA)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sk-SK" sz="1200" dirty="0">
              <a:solidFill>
                <a:schemeClr val="bg2">
                  <a:lumMod val="75000"/>
                </a:schemeClr>
              </a:solidFill>
            </a:endParaRP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sk-SK" sz="3200" b="1" dirty="0">
                <a:solidFill>
                  <a:schemeClr val="accent1">
                    <a:lumMod val="75000"/>
                  </a:schemeClr>
                </a:solidFill>
              </a:rPr>
              <a:t>Cieľové požiadavky na maturitnú skúšku</a:t>
            </a:r>
            <a:endParaRPr lang="sk-SK" sz="3200" b="1" dirty="0"/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sk-SK" b="1" dirty="0"/>
              <a:t>sa nachádzajú na  </a:t>
            </a:r>
            <a:r>
              <a:rPr lang="sk-SK" sz="3600" b="1" u="sng" dirty="0" err="1"/>
              <a:t>www.statpedu.sk</a:t>
            </a:r>
            <a:r>
              <a:rPr lang="sk-SK" sz="4400" b="1" u="sng" dirty="0"/>
              <a:t> </a:t>
            </a:r>
            <a:endParaRPr lang="sk-SK" sz="4400" b="1" i="1" u="sng" dirty="0">
              <a:solidFill>
                <a:schemeClr val="bg2">
                  <a:lumMod val="75000"/>
                </a:schemeClr>
              </a:solidFill>
            </a:endParaRPr>
          </a:p>
          <a:p>
            <a:pPr algn="ctr"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sk-SK" sz="2000" b="1" i="1" dirty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endParaRPr lang="sk-SK" dirty="0"/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sk-SK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sk-SK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sk-SK" dirty="0"/>
          </a:p>
          <a:p>
            <a:pPr marL="3459163" lvl="7" indent="-373063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B1AC96F-09D6-431E-246D-C3B7B1DD3A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93037" cy="14620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MATURITA 2024</a:t>
            </a:r>
          </a:p>
        </p:txBody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D192E564-7D11-882F-C94C-CD1D0AEAFC4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87624" y="2780928"/>
            <a:ext cx="8101042" cy="4857784"/>
          </a:xfrm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marL="0"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Ďalšie informácie o MS:</a:t>
            </a:r>
          </a:p>
          <a:p>
            <a:pPr marL="0"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sk-SK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sz="3200" b="1" u="sng" dirty="0">
                <a:solidFill>
                  <a:srgbClr val="333333"/>
                </a:solidFill>
              </a:rPr>
              <a:t>www.</a:t>
            </a:r>
            <a:r>
              <a:rPr lang="sk-SK" sz="3200" b="1" u="sng" dirty="0" err="1">
                <a:solidFill>
                  <a:srgbClr val="333333"/>
                </a:solidFill>
              </a:rPr>
              <a:t>minedu</a:t>
            </a:r>
            <a:r>
              <a:rPr lang="en-US" sz="3200" b="1" u="sng" dirty="0">
                <a:solidFill>
                  <a:srgbClr val="333333"/>
                </a:solidFill>
              </a:rPr>
              <a:t>.</a:t>
            </a:r>
            <a:r>
              <a:rPr lang="en-US" sz="3200" b="1" u="sng" dirty="0" err="1">
                <a:solidFill>
                  <a:srgbClr val="333333"/>
                </a:solidFill>
              </a:rPr>
              <a:t>sk</a:t>
            </a:r>
            <a:endParaRPr lang="sk-SK" sz="3200" b="1" u="sng" dirty="0">
              <a:solidFill>
                <a:srgbClr val="333333"/>
              </a:solidFill>
            </a:endParaRPr>
          </a:p>
          <a:p>
            <a:pPr algn="ctr"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sk-SK" sz="3200" b="1" u="sng" dirty="0">
                <a:solidFill>
                  <a:srgbClr val="333333"/>
                </a:solidFill>
              </a:rPr>
              <a:t>www.sgzp.sk</a:t>
            </a:r>
          </a:p>
          <a:p>
            <a:pPr algn="ctr"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sk-SK" b="1" dirty="0"/>
          </a:p>
          <a:p>
            <a:pPr algn="ctr" eaLnBrk="1" fontAlgn="auto" hangingPunct="1">
              <a:buClr>
                <a:schemeClr val="tx1"/>
              </a:buClr>
              <a:buFont typeface="Wingdings" panose="05000000000000000000" pitchFamily="2" charset="2"/>
              <a:buChar char="J"/>
              <a:defRPr/>
            </a:pPr>
            <a:r>
              <a:rPr lang="sk-SK" dirty="0"/>
              <a:t>školský koordinátor </a:t>
            </a:r>
          </a:p>
          <a:p>
            <a:pPr algn="ctr"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sk-SK" dirty="0"/>
              <a:t>   Mgr. </a:t>
            </a:r>
            <a:r>
              <a:rPr lang="sk-SK" dirty="0" err="1"/>
              <a:t>Goceliaková</a:t>
            </a:r>
            <a:r>
              <a:rPr lang="sk-SK" dirty="0"/>
              <a:t> Ľubica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sk-SK" dirty="0"/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sk-SK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sk-SK" b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sk-SK" dirty="0"/>
          </a:p>
          <a:p>
            <a:pPr marL="3459163" lvl="7" indent="-373063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6088BD4-90C0-829C-C4CA-381099F716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93037" cy="11668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MATURITA 2024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0FA7DBE-098C-57FF-EA44-621BF3DCA7F9}"/>
              </a:ext>
            </a:extLst>
          </p:cNvPr>
          <p:cNvGraphicFramePr/>
          <p:nvPr/>
        </p:nvGraphicFramePr>
        <p:xfrm>
          <a:off x="642910" y="1714464"/>
          <a:ext cx="821537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C300714-CA09-E702-C3D4-AAA9426B90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3163" y="-100013"/>
            <a:ext cx="7793037" cy="14620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MATURITA 2024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8B85C8C8-C6E3-6882-C861-15C364E48AE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98525" y="1851025"/>
            <a:ext cx="8067675" cy="4818063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J"/>
              <a:defRPr/>
            </a:pPr>
            <a:r>
              <a:rPr lang="sk-SK" dirty="0"/>
              <a:t>  </a:t>
            </a:r>
            <a:r>
              <a:rPr lang="sk-SK" b="1" dirty="0">
                <a:solidFill>
                  <a:schemeClr val="accent1"/>
                </a:solidFill>
              </a:rPr>
              <a:t>Predmety MS na gymnáziu:</a:t>
            </a:r>
          </a:p>
          <a:p>
            <a:pPr marL="514350" indent="-514350"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+mj-lt"/>
              <a:buAutoNum type="alphaLcParenR"/>
              <a:defRPr/>
            </a:pPr>
            <a:r>
              <a:rPr lang="sk-SK" b="1" dirty="0"/>
              <a:t>slovenský jazyk a literatúra</a:t>
            </a:r>
          </a:p>
          <a:p>
            <a:pPr marL="514350" indent="-514350"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+mj-lt"/>
              <a:buAutoNum type="alphaLcParenR"/>
              <a:defRPr/>
            </a:pPr>
            <a:r>
              <a:rPr lang="sk-SK" b="1" dirty="0"/>
              <a:t>cudzí jazyk - ANJ, NEJ, RUJ</a:t>
            </a:r>
          </a:p>
          <a:p>
            <a:pPr marL="514350" indent="-514350" algn="just"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+mj-lt"/>
              <a:buAutoNum type="alphaLcParenR"/>
              <a:defRPr/>
            </a:pPr>
            <a:r>
              <a:rPr lang="sk-SK" b="1" dirty="0"/>
              <a:t>voliteľný predmet </a:t>
            </a:r>
            <a:r>
              <a:rPr lang="sk-SK" dirty="0"/>
              <a:t>zo skupiny prírodovedných, spoločenskovedných alebo ostatných predmetov (teda nie CUJ), v ktorom mal žiak súčet týždenných hodinových dotácií počas štúdia najmenej 6  - vrátane seminárov</a:t>
            </a:r>
          </a:p>
          <a:p>
            <a:pPr marL="514350" indent="-514350"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+mj-lt"/>
              <a:buAutoNum type="alphaLcParenR"/>
              <a:defRPr/>
            </a:pPr>
            <a:r>
              <a:rPr lang="sk-SK" b="1" dirty="0"/>
              <a:t>ďalší voliteľný predmet </a:t>
            </a:r>
            <a:r>
              <a:rPr lang="sk-SK" dirty="0"/>
              <a:t>– zo skupiny prírodovedných, spoločenskovedných alebo ostatných predmetov bez nutnosti časovej dotácie  - v prípade ďalšieho CUJ len ústna forma internej časti na úrovni B1 alebo B2</a:t>
            </a:r>
          </a:p>
          <a:p>
            <a:pPr algn="just" eaLnBrk="1" fontAlgn="auto" hangingPunct="1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sk-SK" sz="1800" i="1" dirty="0"/>
          </a:p>
        </p:txBody>
      </p:sp>
      <p:sp>
        <p:nvSpPr>
          <p:cNvPr id="2" name="Obdĺžnik 1">
            <a:extLst>
              <a:ext uri="{FF2B5EF4-FFF2-40B4-BE49-F238E27FC236}">
                <a16:creationId xmlns:a16="http://schemas.microsoft.com/office/drawing/2014/main" id="{9DF9914A-0BBC-ED6C-6A6D-F1341D1A3D91}"/>
              </a:ext>
            </a:extLst>
          </p:cNvPr>
          <p:cNvSpPr/>
          <p:nvPr/>
        </p:nvSpPr>
        <p:spPr>
          <a:xfrm>
            <a:off x="1144588" y="1093788"/>
            <a:ext cx="7921625" cy="75723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514350" algn="ctr" fontAlgn="auto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sk-SK" sz="2400" dirty="0">
                <a:latin typeface="Corbel" panose="020B0503020204020204" pitchFamily="34" charset="0"/>
              </a:rPr>
              <a:t>Žiak môže vykonať MS iba z vyučovacích predmetov, ktoré sú v učebnom pláne školy a v ktorých sa vzdelával.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6D19DFD-BFB8-58B3-3155-ED9A81FA3B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93037" cy="14620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MATURITA 2024</a:t>
            </a:r>
          </a:p>
        </p:txBody>
      </p:sp>
      <p:graphicFrame>
        <p:nvGraphicFramePr>
          <p:cNvPr id="5" name="Tabuľka 4">
            <a:extLst>
              <a:ext uri="{FF2B5EF4-FFF2-40B4-BE49-F238E27FC236}">
                <a16:creationId xmlns:a16="http://schemas.microsoft.com/office/drawing/2014/main" id="{967274AC-DDEA-2BD3-D906-F290ED3A3532}"/>
              </a:ext>
            </a:extLst>
          </p:cNvPr>
          <p:cNvGraphicFramePr>
            <a:graphicFrameLocks noGrp="1"/>
          </p:cNvGraphicFramePr>
          <p:nvPr/>
        </p:nvGraphicFramePr>
        <p:xfrm>
          <a:off x="900113" y="1700213"/>
          <a:ext cx="8243887" cy="4948237"/>
        </p:xfrm>
        <a:graphic>
          <a:graphicData uri="http://schemas.openxmlformats.org/drawingml/2006/table">
            <a:tbl>
              <a:tblPr/>
              <a:tblGrid>
                <a:gridCol w="1946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4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9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7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03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7155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PREDMET</a:t>
                      </a:r>
                    </a:p>
                  </a:txBody>
                  <a:tcPr marL="91433" marR="91433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ÚROVEŇ</a:t>
                      </a: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sk-SK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33" marR="91433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ČASŤ</a:t>
                      </a:r>
                      <a:r>
                        <a:rPr kumimoji="0" lang="sk-SK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sk-SK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1433" marR="91433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47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Externá 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33" marR="91433" marT="45714" marB="45714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Interná - jej zložky a formy 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33" marR="91433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191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Písomná 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33" marR="91433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Ústna</a:t>
                      </a: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191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Príprava 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Odpoveď</a:t>
                      </a: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0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slovenský jazyk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 literatúra </a:t>
                      </a:r>
                    </a:p>
                  </a:txBody>
                  <a:tcPr marL="91433" marR="91433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sk-SK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sk-SK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33" marR="91433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100´</a:t>
                      </a: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1433" marR="91433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150´ </a:t>
                      </a:r>
                    </a:p>
                  </a:txBody>
                  <a:tcPr marL="91433" marR="91433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20´</a:t>
                      </a: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sk-SK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33" marR="91433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20´</a:t>
                      </a: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sk-SK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33" marR="91433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cudzí jazyk</a:t>
                      </a:r>
                    </a:p>
                  </a:txBody>
                  <a:tcPr marL="91433" marR="91433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B2</a:t>
                      </a: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sk-SK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33" marR="91433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120´ </a:t>
                      </a:r>
                    </a:p>
                  </a:txBody>
                  <a:tcPr marL="91433" marR="91433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60´ </a:t>
                      </a:r>
                    </a:p>
                  </a:txBody>
                  <a:tcPr marL="91433" marR="91433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20´</a:t>
                      </a: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sk-SK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33" marR="91433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20´</a:t>
                      </a: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sk-SK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33" marR="91433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5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voliteľný      predmet</a:t>
                      </a:r>
                    </a:p>
                  </a:txBody>
                  <a:tcPr marL="12699" marR="12699" marT="1269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3" marR="91433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150´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</a:t>
                      </a:r>
                      <a:r>
                        <a:rPr kumimoji="0" lang="sk-SK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 MAT</a:t>
                      </a:r>
                    </a:p>
                  </a:txBody>
                  <a:tcPr marL="12699" marR="12699" marT="1269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12699" marR="12699" marT="1269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20´</a:t>
                      </a: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sk-SK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33" marR="91433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20´</a:t>
                      </a: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sk-SK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33" marR="91433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C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5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voliteľný predmet</a:t>
                      </a:r>
                    </a:p>
                  </a:txBody>
                  <a:tcPr marL="12699" marR="12699" marT="1269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sk-SK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33" marR="91433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</a:t>
                      </a:r>
                    </a:p>
                  </a:txBody>
                  <a:tcPr marL="12699" marR="12699" marT="1269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</a:t>
                      </a:r>
                    </a:p>
                  </a:txBody>
                  <a:tcPr marL="12699" marR="12699" marT="1269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20´</a:t>
                      </a: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sk-SK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33" marR="91433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20´</a:t>
                      </a: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sk-SK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33" marR="91433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579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Poznámka: Čas prípravy na ÚFIČ z INF je 30´.</a:t>
                      </a:r>
                    </a:p>
                  </a:txBody>
                  <a:tcPr marL="12699" marR="12699" marT="12698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E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41920F4-3306-2717-11B0-75B139E388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93037" cy="14620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MATURITA 2024</a:t>
            </a:r>
          </a:p>
        </p:txBody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C17BD6F5-A506-108C-D71A-398E486B32E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42958" y="1869723"/>
            <a:ext cx="8101042" cy="5000660"/>
          </a:xfrm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Termíny konania MS v šk. roku 2023/2024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sk-SK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sk-SK" b="1" dirty="0"/>
              <a:t>TERMÍNY EČ a PFIČ: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sk-SK" b="1" dirty="0"/>
              <a:t>zo slovenského jazyka a literatúry    12. marec 2024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sk-SK" b="1" dirty="0"/>
              <a:t>z cudzích jazykov                                       13. marec 2024                             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sk-SK" b="1" dirty="0"/>
              <a:t>z matematiky  /len EČ/                            14. marec 2024</a:t>
            </a:r>
            <a:endParaRPr lang="sk-SK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sk-SK" sz="800" b="1" dirty="0"/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sk-SK" sz="800" b="1" dirty="0"/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sk-SK" b="1" dirty="0"/>
              <a:t>PLÁNOVANÝ TERMÍN ÚFIČ: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sk-SK" b="1" dirty="0"/>
              <a:t> 27. - 30. máj 2024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sk-SK" sz="1000" b="1" dirty="0"/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59163" lvl="7" indent="-373063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62591278-6906-75FF-47AA-8FB71BE359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013" y="-171450"/>
            <a:ext cx="7793037" cy="14620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MATURITA 2024</a:t>
            </a:r>
          </a:p>
        </p:txBody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B14994A8-F589-0BED-2638-F4EA053D952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22467" y="1484784"/>
            <a:ext cx="8101042" cy="5976664"/>
          </a:xfrm>
          <a:ln>
            <a:miter lim="800000"/>
            <a:headEnd/>
            <a:tailEnd/>
          </a:ln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sk-SK" sz="4400" b="1" dirty="0">
                <a:solidFill>
                  <a:schemeClr val="accent1">
                    <a:lumMod val="75000"/>
                  </a:schemeClr>
                </a:solidFill>
              </a:rPr>
              <a:t>Náhradné skúšky</a:t>
            </a:r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sk-SK" sz="3800" b="1" dirty="0"/>
          </a:p>
          <a:p>
            <a:pPr algn="just" eaLnBrk="1" fontAlgn="auto" hangingPunct="1">
              <a:lnSpc>
                <a:spcPct val="12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sk-SK" sz="3800" b="1" dirty="0"/>
              <a:t>náhradný termín EČ a PFIČ MS sa koná v apríli až máji príslušného školského roka ( 9.4. – 12.4.2024) alebo v riadnom skúšobnom období nasledujúceho školského roka</a:t>
            </a:r>
          </a:p>
          <a:p>
            <a:pPr algn="just" eaLnBrk="1" fontAlgn="auto" hangingPunct="1">
              <a:lnSpc>
                <a:spcPct val="12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sk-SK" sz="3800" b="1" dirty="0"/>
          </a:p>
          <a:p>
            <a:pPr algn="just" eaLnBrk="1" fontAlgn="auto" hangingPunct="1">
              <a:lnSpc>
                <a:spcPct val="12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sk-SK" sz="3800" b="1" dirty="0"/>
              <a:t>náhradný termín ÚFIČ MS sa koná v septembri alebo februári nasledujúceho školského roka</a:t>
            </a:r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sk-SK" dirty="0"/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sk-SK" dirty="0"/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sk-SK" dirty="0"/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l-PL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sk-SK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59163" lvl="7" indent="-373063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32879D7-4493-9074-3F4E-CE75A765C3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08088" y="-171450"/>
            <a:ext cx="7793037" cy="14620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MATURITA 2024</a:t>
            </a:r>
          </a:p>
        </p:txBody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754A5AD5-CF88-2A62-94D3-264185B883E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124744"/>
            <a:ext cx="8101042" cy="5861882"/>
          </a:xfrm>
          <a:ln>
            <a:miter lim="800000"/>
            <a:headEnd/>
            <a:tailEnd/>
          </a:ln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sk-SK" sz="3800" b="1" dirty="0">
                <a:solidFill>
                  <a:schemeClr val="accent1">
                    <a:lumMod val="75000"/>
                  </a:schemeClr>
                </a:solidFill>
              </a:rPr>
              <a:t>Opravné skúšky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sk-SK" sz="1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 eaLnBrk="1" fontAlgn="auto" hangingPunct="1">
              <a:lnSpc>
                <a:spcPct val="12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sk-SK" sz="3400" b="1" dirty="0"/>
              <a:t>ak žiak neúspešne vykonal MS z niektorých, najviac však dvoch predmetov, môže mu školská maturitná komisia povoliť konať opravnú skúšku</a:t>
            </a:r>
          </a:p>
          <a:p>
            <a:pPr algn="just" eaLnBrk="1" fontAlgn="auto" hangingPunct="1">
              <a:lnSpc>
                <a:spcPct val="12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sk-SK" sz="3400" b="1" dirty="0"/>
          </a:p>
          <a:p>
            <a:pPr algn="just" eaLnBrk="1" fontAlgn="auto" hangingPunct="1">
              <a:lnSpc>
                <a:spcPct val="12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sk-SK" sz="3400" b="1" dirty="0"/>
              <a:t>opravný termín EČ a PFIČ MS sa koná v mimoriadnom skúšobnom období v septembri (žiak sa naň prihlási do 30. júna) alebo riadnom skúšobnom období (žiak sa naň prihlási do 30. septembra) nasledujúceho školského roka</a:t>
            </a:r>
          </a:p>
          <a:p>
            <a:pPr algn="just" eaLnBrk="1" fontAlgn="auto" hangingPunct="1">
              <a:lnSpc>
                <a:spcPct val="12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sk-SK" sz="3400" b="1" dirty="0"/>
          </a:p>
          <a:p>
            <a:pPr algn="just" eaLnBrk="1" fontAlgn="auto" hangingPunct="1">
              <a:lnSpc>
                <a:spcPct val="12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sk-SK" sz="3400" b="1" dirty="0"/>
              <a:t>opravný termín ÚFIČ je september alebo február nasledujúceho školského roka</a:t>
            </a:r>
            <a:r>
              <a:rPr lang="sk-SK" sz="3400" dirty="0"/>
              <a:t>.</a:t>
            </a:r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sk-SK" sz="1000" dirty="0"/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sk-SK" sz="1000" dirty="0"/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sk-SK" dirty="0"/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l-PL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sk-SK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59163" lvl="7" indent="-373063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95E98F3-3245-3A49-AF42-47DF892B90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93037" cy="14620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MATURITA 2024</a:t>
            </a:r>
          </a:p>
        </p:txBody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B3B28D41-BB26-4D08-410E-990918869D6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27584" y="1795463"/>
            <a:ext cx="7961313" cy="4608512"/>
          </a:xfrm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sk-SK" sz="2600" b="1" dirty="0">
                <a:solidFill>
                  <a:schemeClr val="accent1">
                    <a:lumMod val="75000"/>
                  </a:schemeClr>
                </a:solidFill>
              </a:rPr>
              <a:t>Hodnotenie a klasifikácia MS</a:t>
            </a:r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sk-SK" sz="2600" dirty="0"/>
              <a:t>Ak má MS v príslušnom predmete viac častí, hodnotí sa </a:t>
            </a:r>
            <a:r>
              <a:rPr lang="sk-SK" sz="2600" b="1" dirty="0"/>
              <a:t>každá časť osobitne. </a:t>
            </a:r>
            <a:r>
              <a:rPr lang="sk-SK" sz="2600" dirty="0"/>
              <a:t>Výsledné hodnotenie sa neurčuje. Určuje sa, či v príslušnom predmete žiak </a:t>
            </a:r>
            <a:r>
              <a:rPr lang="sk-SK" sz="2600" b="1" dirty="0"/>
              <a:t>zmaturoval alebo nezmaturoval.</a:t>
            </a:r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sk-SK" sz="2600" dirty="0"/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sk-SK" sz="2600" b="1" dirty="0"/>
              <a:t>Žiak môže vykonať ústnu formu IČ MS bez ohľadu na výsledok EČ a PFIČ MS.</a:t>
            </a:r>
            <a:r>
              <a:rPr lang="sk-SK" sz="2600" dirty="0"/>
              <a:t> </a:t>
            </a:r>
            <a:endParaRPr lang="sk-SK" sz="2600" b="1" dirty="0"/>
          </a:p>
          <a:p>
            <a:pPr marL="3459163" lvl="7" indent="-373063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G"/>
              <a:defRPr/>
            </a:pPr>
            <a:endParaRPr lang="sk-SK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15CDB432-8F26-A5BE-6651-2BBFCFD1DC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013" y="-242888"/>
            <a:ext cx="7793037" cy="14620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MATURITA 2024</a:t>
            </a:r>
          </a:p>
        </p:txBody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7A2D34E4-4639-48DE-8527-C005CCC9619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43682" y="1844824"/>
            <a:ext cx="8136904" cy="5229200"/>
          </a:xfrm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k-SK" dirty="0"/>
              <a:t>Aby žiak </a:t>
            </a:r>
            <a:r>
              <a:rPr lang="sk-SK" b="1" dirty="0"/>
              <a:t>úspešne</a:t>
            </a:r>
            <a:r>
              <a:rPr lang="sk-SK" dirty="0"/>
              <a:t> vykonal MS z predmetu, ktorý </a:t>
            </a:r>
            <a:r>
              <a:rPr lang="sk-SK" b="1" dirty="0"/>
              <a:t>má EČ a PFIČ </a:t>
            </a:r>
            <a:r>
              <a:rPr lang="sk-SK" dirty="0"/>
              <a:t>potrebuje buď</a:t>
            </a:r>
            <a:r>
              <a:rPr lang="pl-PL" dirty="0"/>
              <a:t>:</a:t>
            </a:r>
            <a:endParaRPr lang="sk-SK" dirty="0"/>
          </a:p>
          <a:p>
            <a:pPr algn="just" eaLnBrk="1" fontAlgn="auto" hangingPunct="1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l-PL" dirty="0"/>
              <a:t>    a) </a:t>
            </a:r>
            <a:r>
              <a:rPr lang="sk-SK" dirty="0"/>
              <a:t>získať z </a:t>
            </a:r>
            <a:r>
              <a:rPr lang="sk-SK" b="1" dirty="0"/>
              <a:t>PFIČ</a:t>
            </a:r>
            <a:r>
              <a:rPr lang="sk-SK" dirty="0"/>
              <a:t> MS </a:t>
            </a:r>
            <a:r>
              <a:rPr lang="sk-SK" b="1" dirty="0"/>
              <a:t>viac ako</a:t>
            </a:r>
            <a:r>
              <a:rPr lang="sk-SK" dirty="0"/>
              <a:t> </a:t>
            </a:r>
            <a:r>
              <a:rPr lang="sk-SK" b="1" dirty="0"/>
              <a:t>25 %</a:t>
            </a:r>
            <a:r>
              <a:rPr lang="sk-SK" dirty="0"/>
              <a:t> z celkového počtu bodov </a:t>
            </a:r>
            <a:r>
              <a:rPr lang="sk-SK" b="1" dirty="0">
                <a:solidFill>
                  <a:srgbClr val="FF0000"/>
                </a:solidFill>
              </a:rPr>
              <a:t>alebo </a:t>
            </a:r>
            <a:r>
              <a:rPr lang="sk-SK" dirty="0"/>
              <a:t>v </a:t>
            </a:r>
            <a:r>
              <a:rPr lang="sk-SK" b="1" dirty="0"/>
              <a:t>EČ</a:t>
            </a:r>
            <a:r>
              <a:rPr lang="sk-SK" dirty="0"/>
              <a:t> získať </a:t>
            </a:r>
            <a:r>
              <a:rPr lang="sk-SK" b="1" dirty="0"/>
              <a:t>viac ako 33 %</a:t>
            </a:r>
            <a:r>
              <a:rPr lang="sk-SK" dirty="0"/>
              <a:t> z celkového počtu bodov – nesmie mať stupeň prospechu horší ako </a:t>
            </a:r>
            <a:r>
              <a:rPr lang="sk-SK" b="1" dirty="0"/>
              <a:t>3 (dobrý)</a:t>
            </a:r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sk-SK" sz="1600" b="1" dirty="0"/>
          </a:p>
          <a:p>
            <a:pPr algn="just" eaLnBrk="1" fontAlgn="auto" hangingPunct="1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sk-SK" dirty="0"/>
              <a:t>    b) získať z </a:t>
            </a:r>
            <a:r>
              <a:rPr lang="sk-SK" b="1" dirty="0"/>
              <a:t>PFIČ</a:t>
            </a:r>
            <a:r>
              <a:rPr lang="sk-SK" dirty="0"/>
              <a:t> MS </a:t>
            </a:r>
            <a:r>
              <a:rPr lang="sk-SK" b="1" dirty="0"/>
              <a:t>viac ako</a:t>
            </a:r>
            <a:r>
              <a:rPr lang="sk-SK" dirty="0"/>
              <a:t> </a:t>
            </a:r>
            <a:r>
              <a:rPr lang="sk-SK" b="1" dirty="0"/>
              <a:t>25 %</a:t>
            </a:r>
            <a:r>
              <a:rPr lang="sk-SK" dirty="0"/>
              <a:t> z celkového počtu bodov </a:t>
            </a:r>
            <a:r>
              <a:rPr lang="sk-SK" b="1" dirty="0">
                <a:solidFill>
                  <a:srgbClr val="FF0000"/>
                </a:solidFill>
              </a:rPr>
              <a:t>a súčasne </a:t>
            </a:r>
            <a:r>
              <a:rPr lang="sk-SK" dirty="0"/>
              <a:t>z </a:t>
            </a:r>
            <a:r>
              <a:rPr lang="sk-SK" b="1" dirty="0"/>
              <a:t>EČ</a:t>
            </a:r>
            <a:r>
              <a:rPr lang="sk-SK" dirty="0"/>
              <a:t> získať </a:t>
            </a:r>
            <a:r>
              <a:rPr lang="sk-SK" b="1" dirty="0"/>
              <a:t>viac ako 33 %</a:t>
            </a:r>
            <a:r>
              <a:rPr lang="sk-SK" dirty="0"/>
              <a:t> z celkového počtu bodov – nesmie mať stupeň prospechu horší ako </a:t>
            </a:r>
            <a:r>
              <a:rPr lang="sk-SK" b="1" dirty="0"/>
              <a:t>4 (dostatočný)</a:t>
            </a:r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sk-SK" b="1" dirty="0"/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sk-SK" sz="800" b="1" dirty="0"/>
          </a:p>
          <a:p>
            <a:pPr marL="3459163" lvl="7" indent="-373063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sk-SK" sz="2500" dirty="0"/>
          </a:p>
        </p:txBody>
      </p:sp>
      <p:sp>
        <p:nvSpPr>
          <p:cNvPr id="28676" name="Obdĺžnik 1">
            <a:extLst>
              <a:ext uri="{FF2B5EF4-FFF2-40B4-BE49-F238E27FC236}">
                <a16:creationId xmlns:a16="http://schemas.microsoft.com/office/drawing/2014/main" id="{33F5764D-D270-91D5-7B7A-DADACA17F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3938" y="836613"/>
            <a:ext cx="543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defTabSz="45720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defTabSz="45720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defTabSz="45720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defTabSz="45720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defTabSz="45720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8D1515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sk-SK" altLang="sk-SK" b="1">
                <a:solidFill>
                  <a:srgbClr val="8D1515"/>
                </a:solidFill>
              </a:rPr>
              <a:t>Hodnotenie a klasifikácia MS ( SJL, CUJ)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build="p" bldLvl="2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7228</TotalTime>
  <Words>774</Words>
  <Application>Microsoft Office PowerPoint</Application>
  <PresentationFormat>Prezentácia na obrazovke (4:3)</PresentationFormat>
  <Paragraphs>132</Paragraphs>
  <Slides>12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9" baseType="lpstr">
      <vt:lpstr>Arial</vt:lpstr>
      <vt:lpstr>Corbel</vt:lpstr>
      <vt:lpstr>Times New Roman</vt:lpstr>
      <vt:lpstr>Verdana</vt:lpstr>
      <vt:lpstr>Wingdings</vt:lpstr>
      <vt:lpstr>Calibri</vt:lpstr>
      <vt:lpstr>Paralaxa</vt:lpstr>
      <vt:lpstr>MATURITA 2024  </vt:lpstr>
      <vt:lpstr>MATURITA 2024</vt:lpstr>
      <vt:lpstr>MATURITA 2024</vt:lpstr>
      <vt:lpstr>MATURITA 2024</vt:lpstr>
      <vt:lpstr>MATURITA 2024</vt:lpstr>
      <vt:lpstr>MATURITA 2024</vt:lpstr>
      <vt:lpstr>MATURITA 2024</vt:lpstr>
      <vt:lpstr>MATURITA 2024</vt:lpstr>
      <vt:lpstr>MATURITA 2024</vt:lpstr>
      <vt:lpstr>MATURITA 2024</vt:lpstr>
      <vt:lpstr>MATURITA 2024</vt:lpstr>
      <vt:lpstr>MATURITA 2024</vt:lpstr>
    </vt:vector>
  </TitlesOfParts>
  <Company>Bratislava, SK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Maturita</dc:title>
  <dc:creator>Zingorová</dc:creator>
  <cp:lastModifiedBy>Mgr. Štefan Fedor</cp:lastModifiedBy>
  <cp:revision>685</cp:revision>
  <cp:lastPrinted>2018-09-21T10:48:08Z</cp:lastPrinted>
  <dcterms:created xsi:type="dcterms:W3CDTF">2004-03-12T10:28:27Z</dcterms:created>
  <dcterms:modified xsi:type="dcterms:W3CDTF">2023-11-08T11:29:51Z</dcterms:modified>
</cp:coreProperties>
</file>