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58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5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13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33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71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1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21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80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627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4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D59D37-2293-4DAC-A8BC-A016063894F7}" type="datetimeFigureOut">
              <a:rPr lang="pl-PL" smtClean="0"/>
              <a:t>19.12.2023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405D3A-9F96-46C5-8B72-1B3026F56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5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uzeumblonie.pl/edukacja/magdalenaspasowicz/" TargetMode="External"/><Relationship Id="rId7" Type="http://schemas.openxmlformats.org/officeDocument/2006/relationships/image" Target="../media/image16.jpg"/><Relationship Id="rId2" Type="http://schemas.openxmlformats.org/officeDocument/2006/relationships/hyperlink" Target="https://teatrnn.pl/historiamowiona/swiadkowie/magdalena-spasowi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nie.pl/aktualnosci/magdalena-spasowicz-honorowa-obywatelka-gminy-blonie.html" TargetMode="External"/><Relationship Id="rId5" Type="http://schemas.openxmlformats.org/officeDocument/2006/relationships/hyperlink" Target="https://www.facebook.com/watch/?v=675720160373135" TargetMode="External"/><Relationship Id="rId4" Type="http://schemas.openxmlformats.org/officeDocument/2006/relationships/hyperlink" Target="http://www.magdalenaspasowicz.pl/O%20artystc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727F9-1A75-5780-9992-1819378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0" y="2091263"/>
            <a:ext cx="9032313" cy="1850422"/>
          </a:xfrm>
        </p:spPr>
        <p:txBody>
          <a:bodyPr/>
          <a:lstStyle/>
          <a:p>
            <a:r>
              <a:rPr lang="pl-PL" dirty="0"/>
              <a:t>Magdalena Spasowicz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912FB9-BE73-A681-FC15-04034F570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7" y="2968823"/>
            <a:ext cx="2506317" cy="373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7593C5D-F13A-F967-BC02-ECE724F267E1}"/>
              </a:ext>
            </a:extLst>
          </p:cNvPr>
          <p:cNvSpPr txBox="1"/>
          <p:nvPr/>
        </p:nvSpPr>
        <p:spPr>
          <a:xfrm>
            <a:off x="6738151" y="4074850"/>
            <a:ext cx="36692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Projekt </a:t>
            </a:r>
          </a:p>
          <a:p>
            <a:r>
              <a:rPr lang="pl-PL" sz="20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KOBIECE OBLICZE BŁONIA</a:t>
            </a:r>
          </a:p>
          <a:p>
            <a:r>
              <a:rPr lang="pl-PL" sz="2000" b="1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Autor: Hanna Orłowska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B2D53CA-4E0E-A0DE-959E-24F0BA58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0809" y="253547"/>
            <a:ext cx="1705078" cy="152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06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CECDB-C560-79FD-42E0-6E13DFD8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885201-1DBC-E66D-717C-842359C79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5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02D1A-29D4-B59C-D4D4-55D6DC38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Młodość/lata studiów Magdaleny Spasowicz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A3FC5B-D2A7-4AF8-34E8-C39FC7EC5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1600" dirty="0"/>
              <a:t>Urodziła się 25 X 1927 r. w Lublinie. Mimo że miała 2 mężów, zachowała nazwisko panieńskie </a:t>
            </a:r>
          </a:p>
          <a:p>
            <a:r>
              <a:rPr lang="pl-PL" sz="1600" dirty="0"/>
              <a:t>Jej ojciec był biochemikiem, współtworzył polską insulinę. Mama była lekarzem.</a:t>
            </a:r>
          </a:p>
          <a:p>
            <a:r>
              <a:rPr lang="pl-PL" sz="1600" dirty="0"/>
              <a:t>Siostra ojca Maria wyszła za mąż za znanego fotografa Ludwika Hartwiga. </a:t>
            </a:r>
          </a:p>
          <a:p>
            <a:r>
              <a:rPr lang="pl-PL" sz="1600" dirty="0"/>
              <a:t>W Lublinie mieszkali przy ul. Narutowicza 23; potem przeprowadzili się do Warszawy, gdzie mieszkali przy ul. Chocimskiej w Państwowym Zakładzie Higieny.</a:t>
            </a:r>
          </a:p>
          <a:p>
            <a:r>
              <a:rPr lang="pl-PL" sz="1600" dirty="0"/>
              <a:t>Wojnę spędziła w Warszawie i w Bieniewicach.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44A0F1-5501-7DA4-9722-A930AE6F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369" y="1748902"/>
            <a:ext cx="5530787" cy="464302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l-PL" sz="1600" dirty="0"/>
              <a:t>Tworzyć zaczęła już w czasach szkolnych, malując na marginesach zeszytów.</a:t>
            </a:r>
          </a:p>
          <a:p>
            <a:r>
              <a:rPr lang="pl-PL" sz="1600" dirty="0"/>
              <a:t> Maturę zdała od razu po wojnie w Zalesiu. </a:t>
            </a:r>
          </a:p>
          <a:p>
            <a:r>
              <a:rPr lang="pl-PL" sz="1600" dirty="0"/>
              <a:t>Studiowała w Wyższej Szkole Sztuk Plastycznych przy ul. Myśliwieckiej w Warszawie (potem przekształconej w Akademię Sztuk Pięknych). </a:t>
            </a:r>
          </a:p>
          <a:p>
            <a:r>
              <a:rPr lang="pl-PL" sz="1600" dirty="0"/>
              <a:t>Studiowała na kilku wydziałach: (architektura wnętrz, malarstwo ścienne, grafika u prof. Tadeusza Kulisiewicza, malarstwo u wybitnego kapisty prof. Jana Cybisa).</a:t>
            </a:r>
          </a:p>
          <a:p>
            <a:r>
              <a:rPr lang="pl-PL" sz="1600" dirty="0"/>
              <a:t>Dyplom otrzymała w 1953r.</a:t>
            </a:r>
            <a:r>
              <a:rPr lang="pl-PL" sz="1600" b="0" i="0" dirty="0">
                <a:solidFill>
                  <a:srgbClr val="000000"/>
                </a:solidFill>
                <a:effectLst/>
              </a:rPr>
              <a:t> Czas obrony dyplomu był trudny ze względu na narzucenie  przez ówczesne władze wszystkim twórcom doktryny socrealistycznej.</a:t>
            </a:r>
            <a:r>
              <a:rPr lang="pl-PL" sz="1600" dirty="0"/>
              <a:t> Obraz dyplomowy zatytułowany był „Dzieci idą do szkoły”.</a:t>
            </a:r>
          </a:p>
        </p:txBody>
      </p:sp>
    </p:spTree>
    <p:extLst>
      <p:ext uri="{BB962C8B-B14F-4D97-AF65-F5344CB8AC3E}">
        <p14:creationId xmlns:p14="http://schemas.microsoft.com/office/powerpoint/2010/main" val="263267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3E93A-BDA3-917B-7656-C4F95059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Praca przy renowacji Lublina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FDF8CF-CA14-3C60-1E98-09BCB68BE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198" y="1841597"/>
            <a:ext cx="5112058" cy="223717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000" dirty="0"/>
              <a:t>W 1954r. wzięła udział w pracach renowacyjnych na Starym Mieście w Lublinie.</a:t>
            </a:r>
          </a:p>
          <a:p>
            <a:r>
              <a:rPr lang="pl-PL" sz="2000" dirty="0"/>
              <a:t>Sama zgłosiła się do pomocy i została jej przydzielona malutka kamieniczka przy ul. Grodzkiej.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62E8914-D900-EC2A-67E9-C74BCD54B494}"/>
              </a:ext>
            </a:extLst>
          </p:cNvPr>
          <p:cNvSpPr txBox="1"/>
          <p:nvPr/>
        </p:nvSpPr>
        <p:spPr>
          <a:xfrm>
            <a:off x="5424256" y="6143348"/>
            <a:ext cx="32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z archiwum malarki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0B2ABE8-8535-6806-F085-ACF93516D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04" y="1812990"/>
            <a:ext cx="2388092" cy="4246441"/>
          </a:xfrm>
          <a:ln w="28575"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8F1DCD5-9398-8CD3-4CAB-D8352181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17" y="2547891"/>
            <a:ext cx="3315646" cy="2797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7235B1B-D52A-4223-2622-90FD948D3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76" y="4293879"/>
            <a:ext cx="3204840" cy="2103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01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BD53FC-CA70-27C2-615A-66A3493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284085"/>
            <a:ext cx="9997736" cy="905524"/>
          </a:xfrm>
        </p:spPr>
        <p:txBody>
          <a:bodyPr>
            <a:normAutofit/>
          </a:bodyPr>
          <a:lstStyle/>
          <a:p>
            <a:r>
              <a:rPr lang="pl-PL" b="1" dirty="0"/>
              <a:t>MALARSTWO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4EB22-4156-6254-8332-95178C91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189609"/>
            <a:ext cx="10636929" cy="5384306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000" dirty="0">
                <a:latin typeface="+mj-lt"/>
              </a:rPr>
              <a:t>Największa pasja – malarstwo. Wierna jest malarstwu sztalugowemu.</a:t>
            </a:r>
          </a:p>
          <a:p>
            <a:pPr algn="just"/>
            <a:r>
              <a:rPr lang="pl-PL" sz="2000" dirty="0">
                <a:latin typeface="+mj-lt"/>
              </a:rPr>
              <a:t>Najchętniej maluje pejzaże, szczególnie jesienne i zimowe. W jednym z wywiadów powiedziała, że inspiruje ją krajobraz mazowiecki. </a:t>
            </a:r>
            <a:r>
              <a:rPr lang="pl-PL" sz="2000" b="0" i="0" dirty="0">
                <a:solidFill>
                  <a:srgbClr val="474747"/>
                </a:solidFill>
                <a:effectLst/>
                <a:latin typeface="+mj-lt"/>
              </a:rPr>
              <a:t>„Pejzaż, który mnie otacza, zmienia się szybko, ale wokół pozostają jednak mazowieckie mgły i piękne chmury, które kocham.” - zwierza się w swej autobiografii malarka.</a:t>
            </a:r>
            <a:endParaRPr lang="pl-PL" sz="2000" dirty="0">
              <a:latin typeface="+mj-lt"/>
            </a:endParaRPr>
          </a:p>
          <a:p>
            <a:pPr algn="just"/>
            <a:r>
              <a:rPr lang="pl-PL" sz="2000" dirty="0">
                <a:latin typeface="+mj-lt"/>
              </a:rPr>
              <a:t>W ostatnich latach częstym tematem jej prac jest Błonie i okolice.</a:t>
            </a:r>
          </a:p>
          <a:p>
            <a:pPr algn="just"/>
            <a:r>
              <a:rPr lang="pl-PL" sz="2000" dirty="0">
                <a:latin typeface="+mj-lt"/>
              </a:rPr>
              <a:t>Bardzo ceniła twórczość Jana Cybisa.</a:t>
            </a:r>
          </a:p>
          <a:p>
            <a:pPr algn="just"/>
            <a:r>
              <a:rPr lang="pl-PL" sz="2000" dirty="0">
                <a:latin typeface="+mj-lt"/>
              </a:rPr>
              <a:t>Obracała się w kręgu znanych malarzy, wielu z nich poznała podczas plenerów malarskich organizowanych przez Akademię.</a:t>
            </a:r>
          </a:p>
          <a:p>
            <a:pPr algn="just"/>
            <a:r>
              <a:rPr lang="pl-PL" sz="2000" b="0" i="0" dirty="0">
                <a:solidFill>
                  <a:srgbClr val="474747"/>
                </a:solidFill>
                <a:effectLst/>
                <a:latin typeface="+mj-lt"/>
              </a:rPr>
              <a:t>Prace Magdaleny Spasowicz prezentowane były zarówno na wystawach indywidualnych, jak i zbiorowych w Polsce i za granicą, m.in.: w Londynie, Maladze, Berlinie, Trypolisie, Waszyngtonie, Regensburgu, Brunszwiku, Lipsku, Bratysławie, Moskwie, Sofii, Rostocku, Budapeszcie, Pradze, Dreźnie, Bostonie, Nowym Jorku, Chicago oraz w Warszawie, Wrocławiu, Bydgoszczy, Szczecinie, Żyrardowie, Kozienicach, Ożarowie Mazowieckim, a także wielokrotnie w Błoniu i wielu innych domach kultury Mazowsza i całej Polski.</a:t>
            </a:r>
          </a:p>
          <a:p>
            <a:pPr algn="just"/>
            <a:r>
              <a:rPr lang="pl-PL" sz="2000" b="0" i="0" dirty="0">
                <a:solidFill>
                  <a:srgbClr val="000000"/>
                </a:solidFill>
                <a:effectLst/>
                <a:latin typeface="+mj-lt"/>
              </a:rPr>
              <a:t>W jej pracach widać inspiracje impresjonizmem, wpływy francuskich malarzy, takich jak Pissarro czy Utrillo.</a:t>
            </a:r>
            <a:endParaRPr lang="pl-PL" sz="2000" b="0" i="0" dirty="0">
              <a:solidFill>
                <a:srgbClr val="474747"/>
              </a:solidFill>
              <a:effectLst/>
              <a:latin typeface="+mj-lt"/>
            </a:endParaRPr>
          </a:p>
          <a:p>
            <a:pPr algn="just"/>
            <a:r>
              <a:rPr lang="pl-PL" sz="2000" dirty="0"/>
              <a:t>Uczestniczyła we wszystkich jedenastu Wystawach Prac Malarzy Realistów organizowanych przez Centralne Biuro Wystaw Artystycznych w Zachęcie od 1962 do 1977 roku.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70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956FC8-3593-792D-B4F5-BBF0A264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372862"/>
            <a:ext cx="10122023" cy="798990"/>
          </a:xfrm>
        </p:spPr>
        <p:txBody>
          <a:bodyPr>
            <a:normAutofit/>
          </a:bodyPr>
          <a:lstStyle/>
          <a:p>
            <a:r>
              <a:rPr lang="pl-PL" b="1" dirty="0"/>
              <a:t>BIENIEWICE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FB0547-8F6D-2EED-EF4D-01757298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6" y="1171853"/>
            <a:ext cx="6161102" cy="531328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W 1933r. Ojciec malarki zakupił w </a:t>
            </a:r>
            <a:r>
              <a:rPr lang="pl-PL" dirty="0" err="1"/>
              <a:t>w</a:t>
            </a:r>
            <a:r>
              <a:rPr lang="pl-PL" dirty="0"/>
              <a:t> kolonii Bartkowice, będącej częścią Bieniewic, 20-hektarowe gospodarstwo wybudował tam drewniany dom, który miał być siedliskiem letnim.</a:t>
            </a:r>
          </a:p>
          <a:p>
            <a:pPr algn="just"/>
            <a:r>
              <a:rPr lang="pl-PL" dirty="0"/>
              <a:t>Magdalena Spasowicz wielokrotnie bywała tu w czasie wojny. </a:t>
            </a:r>
          </a:p>
          <a:p>
            <a:pPr algn="just"/>
            <a:r>
              <a:rPr lang="pl-PL" dirty="0"/>
              <a:t>W 1990 roku razem z mężem Aleksandrem Winnickim (też malarzem) przeprowadzili się z Warszawy na stałe do Bieniewic. Opuścili mieszkanie przy pl. Zamkowym z pracownią i antykami, które </a:t>
            </a:r>
            <a:r>
              <a:rPr lang="pl-PL" b="0" i="0" dirty="0">
                <a:effectLst/>
                <a:latin typeface="Century Gothic" panose="020B0502020202020204" pitchFamily="34" charset="0"/>
              </a:rPr>
              <a:t>A. Winnicki </a:t>
            </a:r>
            <a:r>
              <a:rPr lang="pl-PL" dirty="0"/>
              <a:t>przekazał Muzeum Narodowemu. W Bieniewicach malarka mieszka do dziś. </a:t>
            </a:r>
          </a:p>
          <a:p>
            <a:pPr algn="just"/>
            <a:r>
              <a:rPr lang="pl-PL" dirty="0"/>
              <a:t>Podkreśla, że ma szczęście, że może mieszkać na wsi, bo tu się najlepiej czuje, i że może malować.</a:t>
            </a:r>
          </a:p>
          <a:p>
            <a:pPr algn="just"/>
            <a:r>
              <a:rPr lang="pl-PL" dirty="0"/>
              <a:t>W 2021r. otrzymała od Marszałka Województwa Mazowieckiego Pamiątkowy Medal Pro </a:t>
            </a:r>
            <a:r>
              <a:rPr lang="pl-PL" dirty="0" err="1"/>
              <a:t>Masovia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19 XII 2022r. Magdalena Spasowicz uzyskała tytuł Honorowej Mieszkanki Błonia.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C568E4-CD3C-A3ED-9DB2-7999951A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32" y="438333"/>
            <a:ext cx="3639844" cy="27298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C557880-1895-654A-A96D-2BBED09331FF}"/>
              </a:ext>
            </a:extLst>
          </p:cNvPr>
          <p:cNvSpPr txBox="1"/>
          <p:nvPr/>
        </p:nvSpPr>
        <p:spPr>
          <a:xfrm>
            <a:off x="6924583" y="3320453"/>
            <a:ext cx="4927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Zdjęcia – Urząd gminy Błonie/Archiwum Malarki</a:t>
            </a:r>
          </a:p>
        </p:txBody>
      </p:sp>
      <p:pic>
        <p:nvPicPr>
          <p:cNvPr id="1026" name="Picture 2" descr="Brak dostępnego opisu zdjęcia.">
            <a:extLst>
              <a:ext uri="{FF2B5EF4-FFF2-40B4-BE49-F238E27FC236}">
                <a16:creationId xmlns:a16="http://schemas.microsoft.com/office/drawing/2014/main" id="{E070863D-63F9-D716-94B5-D8C8FFCF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81" y="3782821"/>
            <a:ext cx="2041125" cy="27023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5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3099965-FE86-C264-BA08-CE259A5C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1003177"/>
            <a:ext cx="6336683" cy="3564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8EB8893-A5A9-1A13-1663-7219093B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65" y="645851"/>
            <a:ext cx="3088596" cy="5490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79A956A-0E1F-5C4A-6831-80A72F57DB6B}"/>
              </a:ext>
            </a:extLst>
          </p:cNvPr>
          <p:cNvSpPr txBox="1"/>
          <p:nvPr/>
        </p:nvSpPr>
        <p:spPr>
          <a:xfrm>
            <a:off x="674703" y="5211192"/>
            <a:ext cx="676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Burmistrzem Błonia w 96. Urodziny (z archiwum Malarki)</a:t>
            </a:r>
          </a:p>
        </p:txBody>
      </p:sp>
    </p:spTree>
    <p:extLst>
      <p:ext uri="{BB962C8B-B14F-4D97-AF65-F5344CB8AC3E}">
        <p14:creationId xmlns:p14="http://schemas.microsoft.com/office/powerpoint/2010/main" val="400665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EF3FB-2C84-95EC-70A9-79DA137B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Prace Magdaleny Spasowicz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F6C06D-0F38-FFE9-5CBF-3DD9BFAD4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Krakowskie Przedmieścia (1985r.)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AA395B8-368F-5E7D-F69F-2E9395C38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58" y="2755900"/>
            <a:ext cx="4428597" cy="3200400"/>
          </a:xfrm>
          <a:ln w="38100">
            <a:solidFill>
              <a:schemeClr val="tx1"/>
            </a:solidFill>
          </a:ln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1B784A-F691-6783-4F1B-C999081FF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Stare Miasto w Warszawie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5BD0DF6E-AC21-BB0B-5EC0-41BC7D0A96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03" y="2755900"/>
            <a:ext cx="4318781" cy="32004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36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1A665C-A1BD-5E3E-7DA6-412B70AB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Prace Magdaleny Spasowicz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C0051B-11B5-1182-5895-829ABD057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Budynek straży pożarnej w Błoniu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084A21C-6205-187E-8FAE-CE52548E7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4" y="2774554"/>
            <a:ext cx="4491228" cy="3191136"/>
          </a:xfrm>
          <a:ln w="38100">
            <a:solidFill>
              <a:schemeClr val="tx1"/>
            </a:solidFill>
          </a:ln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170983-5D11-007A-84D5-49A25B209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Rynek w Błoniu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BACCB002-A9C4-C1E0-1A51-9D4F84F9B8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2758567"/>
            <a:ext cx="4754562" cy="319506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5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F56A1-5950-A954-9173-092DB854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BIBLIOGRAFIA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BFCF46-68D4-A90F-1069-A9304831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873188"/>
            <a:ext cx="5646198" cy="388842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dirty="0">
                <a:hlinkClick r:id="rId2"/>
              </a:rPr>
              <a:t>https://teatrnn.pl/historiamowiona/swiadkowie/magdalena-spasowicz/</a:t>
            </a:r>
            <a:endParaRPr lang="pl-PL" dirty="0"/>
          </a:p>
          <a:p>
            <a:r>
              <a:rPr lang="pl-PL" dirty="0">
                <a:hlinkClick r:id="rId3"/>
              </a:rPr>
              <a:t>http://muzeumblonie.pl/edukacja/magdalenaspasowicz/</a:t>
            </a:r>
            <a:endParaRPr lang="pl-PL" dirty="0"/>
          </a:p>
          <a:p>
            <a:r>
              <a:rPr lang="pl-PL" dirty="0">
                <a:hlinkClick r:id="rId4"/>
              </a:rPr>
              <a:t>http://www.magdalenaspasowicz.pl/O%20artystce.htm</a:t>
            </a:r>
            <a:endParaRPr lang="pl-PL" dirty="0"/>
          </a:p>
          <a:p>
            <a:r>
              <a:rPr lang="pl-PL" dirty="0">
                <a:hlinkClick r:id="rId5"/>
              </a:rPr>
              <a:t>https://www.facebook.com/watch/?v=675720160373135</a:t>
            </a:r>
            <a:endParaRPr lang="pl-PL" dirty="0"/>
          </a:p>
          <a:p>
            <a:r>
              <a:rPr lang="pl-PL" dirty="0">
                <a:hlinkClick r:id="rId6"/>
              </a:rPr>
              <a:t>https://blonie.pl/aktualnosci/magdalena-spasowicz-honorowa-obywatelka-gminy-blonie.html</a:t>
            </a:r>
            <a:endParaRPr lang="pl-PL" dirty="0"/>
          </a:p>
          <a:p>
            <a:r>
              <a:rPr lang="pl-PL" i="1" dirty="0"/>
              <a:t>Obecne. Kobiety w historii Błonia – </a:t>
            </a:r>
            <a:r>
              <a:rPr lang="pl-PL" dirty="0"/>
              <a:t>katalog wystawy zorganizowanej w Muzeum Ziemi Błońskiej od 8 III do 15 IV 2023r.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CB644D-35DB-EBD9-DF0F-C4D3ABD71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88" y="991043"/>
            <a:ext cx="5302928" cy="39771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43FB9CF-AFE4-E751-A4BB-95285E3BF762}"/>
              </a:ext>
            </a:extLst>
          </p:cNvPr>
          <p:cNvSpPr txBox="1"/>
          <p:nvPr/>
        </p:nvSpPr>
        <p:spPr>
          <a:xfrm>
            <a:off x="6575394" y="5467314"/>
            <a:ext cx="530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– Urząd Gminy Błonie (moment nadania tytułu Honorowej Obywatelki Błonia)</a:t>
            </a:r>
          </a:p>
        </p:txBody>
      </p:sp>
    </p:spTree>
    <p:extLst>
      <p:ext uri="{BB962C8B-B14F-4D97-AF65-F5344CB8AC3E}">
        <p14:creationId xmlns:p14="http://schemas.microsoft.com/office/powerpoint/2010/main" val="1501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205</TotalTime>
  <Words>740</Words>
  <Application>Microsoft Office PowerPoint</Application>
  <PresentationFormat>Panoramiczny</PresentationFormat>
  <Paragraphs>54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Avenir Next LT Pro Light</vt:lpstr>
      <vt:lpstr>Century Gothic</vt:lpstr>
      <vt:lpstr>Garamond</vt:lpstr>
      <vt:lpstr>Mydło</vt:lpstr>
      <vt:lpstr>Magdalena Spasowicz</vt:lpstr>
      <vt:lpstr>Młodość/lata studiów Magdaleny Spasowicz</vt:lpstr>
      <vt:lpstr>Praca przy renowacji Lublina</vt:lpstr>
      <vt:lpstr>MALARSTWO</vt:lpstr>
      <vt:lpstr>BIENIEWICE</vt:lpstr>
      <vt:lpstr>Prezentacja programu PowerPoint</vt:lpstr>
      <vt:lpstr>Prace Magdaleny Spasowicz</vt:lpstr>
      <vt:lpstr>Prace Magdaleny Spasowicz</vt:lpstr>
      <vt:lpstr>BIBLIOGRAFIA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Magdalena Spasowicz</dc:title>
  <dc:creator>Lenka O</dc:creator>
  <cp:lastModifiedBy>Aldona Cyranowicz</cp:lastModifiedBy>
  <cp:revision>5</cp:revision>
  <dcterms:created xsi:type="dcterms:W3CDTF">2023-12-12T20:10:43Z</dcterms:created>
  <dcterms:modified xsi:type="dcterms:W3CDTF">2023-12-19T18:56:17Z</dcterms:modified>
</cp:coreProperties>
</file>