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80CE5E-8A80-4640-AC9F-72FBDEA301B8}" v="2" dt="2022-11-25T18:58:47.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eusz niski" userId="b9cdebcd9f483f26" providerId="LiveId" clId="{FC80CE5E-8A80-4640-AC9F-72FBDEA301B8}"/>
    <pc:docChg chg="custSel addSld delSld modSld sldOrd">
      <pc:chgData name="mateusz niski" userId="b9cdebcd9f483f26" providerId="LiveId" clId="{FC80CE5E-8A80-4640-AC9F-72FBDEA301B8}" dt="2022-11-25T19:03:05.548" v="608"/>
      <pc:docMkLst>
        <pc:docMk/>
      </pc:docMkLst>
      <pc:sldChg chg="new del">
        <pc:chgData name="mateusz niski" userId="b9cdebcd9f483f26" providerId="LiveId" clId="{FC80CE5E-8A80-4640-AC9F-72FBDEA301B8}" dt="2022-11-25T18:50:55.613" v="11" actId="47"/>
        <pc:sldMkLst>
          <pc:docMk/>
          <pc:sldMk cId="332010915" sldId="262"/>
        </pc:sldMkLst>
      </pc:sldChg>
      <pc:sldChg chg="new del ord">
        <pc:chgData name="mateusz niski" userId="b9cdebcd9f483f26" providerId="LiveId" clId="{FC80CE5E-8A80-4640-AC9F-72FBDEA301B8}" dt="2022-11-25T18:57:22.354" v="16" actId="47"/>
        <pc:sldMkLst>
          <pc:docMk/>
          <pc:sldMk cId="348014938" sldId="262"/>
        </pc:sldMkLst>
      </pc:sldChg>
      <pc:sldChg chg="new del">
        <pc:chgData name="mateusz niski" userId="b9cdebcd9f483f26" providerId="LiveId" clId="{FC80CE5E-8A80-4640-AC9F-72FBDEA301B8}" dt="2022-11-25T18:50:54.940" v="10" actId="47"/>
        <pc:sldMkLst>
          <pc:docMk/>
          <pc:sldMk cId="1133082056" sldId="263"/>
        </pc:sldMkLst>
      </pc:sldChg>
      <pc:sldChg chg="modSp new mod ord">
        <pc:chgData name="mateusz niski" userId="b9cdebcd9f483f26" providerId="LiveId" clId="{FC80CE5E-8A80-4640-AC9F-72FBDEA301B8}" dt="2022-11-25T19:03:05.548" v="608"/>
        <pc:sldMkLst>
          <pc:docMk/>
          <pc:sldMk cId="2569291681" sldId="263"/>
        </pc:sldMkLst>
        <pc:spChg chg="mod">
          <ac:chgData name="mateusz niski" userId="b9cdebcd9f483f26" providerId="LiveId" clId="{FC80CE5E-8A80-4640-AC9F-72FBDEA301B8}" dt="2022-11-25T19:01:25.221" v="597" actId="20577"/>
          <ac:spMkLst>
            <pc:docMk/>
            <pc:sldMk cId="2569291681" sldId="263"/>
            <ac:spMk id="2" creationId="{229FD386-2DDE-6D57-4A5A-3B2753D2238C}"/>
          </ac:spMkLst>
        </pc:spChg>
        <pc:spChg chg="mod">
          <ac:chgData name="mateusz niski" userId="b9cdebcd9f483f26" providerId="LiveId" clId="{FC80CE5E-8A80-4640-AC9F-72FBDEA301B8}" dt="2022-11-25T19:02:19.288" v="604" actId="207"/>
          <ac:spMkLst>
            <pc:docMk/>
            <pc:sldMk cId="2569291681" sldId="263"/>
            <ac:spMk id="3" creationId="{B10F9635-9343-6592-5559-4C28B78FB8FD}"/>
          </ac:spMkLst>
        </pc:spChg>
      </pc:sldChg>
      <pc:sldChg chg="new del">
        <pc:chgData name="mateusz niski" userId="b9cdebcd9f483f26" providerId="LiveId" clId="{FC80CE5E-8A80-4640-AC9F-72FBDEA301B8}" dt="2022-11-25T18:50:53.984" v="9" actId="47"/>
        <pc:sldMkLst>
          <pc:docMk/>
          <pc:sldMk cId="572149096" sldId="264"/>
        </pc:sldMkLst>
      </pc:sldChg>
      <pc:sldChg chg="new del">
        <pc:chgData name="mateusz niski" userId="b9cdebcd9f483f26" providerId="LiveId" clId="{FC80CE5E-8A80-4640-AC9F-72FBDEA301B8}" dt="2022-11-25T19:02:59.875" v="606" actId="47"/>
        <pc:sldMkLst>
          <pc:docMk/>
          <pc:sldMk cId="3120342365" sldId="264"/>
        </pc:sldMkLst>
      </pc:sldChg>
      <pc:sldChg chg="new del">
        <pc:chgData name="mateusz niski" userId="b9cdebcd9f483f26" providerId="LiveId" clId="{FC80CE5E-8A80-4640-AC9F-72FBDEA301B8}" dt="2022-11-25T18:50:53.801" v="8" actId="47"/>
        <pc:sldMkLst>
          <pc:docMk/>
          <pc:sldMk cId="2149405733" sldId="265"/>
        </pc:sldMkLst>
      </pc:sldChg>
      <pc:sldChg chg="new del">
        <pc:chgData name="mateusz niski" userId="b9cdebcd9f483f26" providerId="LiveId" clId="{FC80CE5E-8A80-4640-AC9F-72FBDEA301B8}" dt="2022-11-25T18:50:53.422" v="7" actId="47"/>
        <pc:sldMkLst>
          <pc:docMk/>
          <pc:sldMk cId="4127220268" sldId="266"/>
        </pc:sldMkLst>
      </pc:sldChg>
      <pc:sldChg chg="new del">
        <pc:chgData name="mateusz niski" userId="b9cdebcd9f483f26" providerId="LiveId" clId="{FC80CE5E-8A80-4640-AC9F-72FBDEA301B8}" dt="2022-11-25T18:50:53.350" v="6" actId="47"/>
        <pc:sldMkLst>
          <pc:docMk/>
          <pc:sldMk cId="1564576987" sldId="2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836E9-712E-6D18-34FA-E00CE224EF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l-PL"/>
          </a:p>
        </p:txBody>
      </p:sp>
      <p:sp>
        <p:nvSpPr>
          <p:cNvPr id="3" name="Subtitle 2">
            <a:extLst>
              <a:ext uri="{FF2B5EF4-FFF2-40B4-BE49-F238E27FC236}">
                <a16:creationId xmlns:a16="http://schemas.microsoft.com/office/drawing/2014/main" id="{DD865750-DE2F-A123-CCB5-B530AF72F3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l-PL"/>
          </a:p>
        </p:txBody>
      </p:sp>
      <p:sp>
        <p:nvSpPr>
          <p:cNvPr id="4" name="Date Placeholder 3">
            <a:extLst>
              <a:ext uri="{FF2B5EF4-FFF2-40B4-BE49-F238E27FC236}">
                <a16:creationId xmlns:a16="http://schemas.microsoft.com/office/drawing/2014/main" id="{3DB7B1EF-FE62-9283-704C-31491EB28B55}"/>
              </a:ext>
            </a:extLst>
          </p:cNvPr>
          <p:cNvSpPr>
            <a:spLocks noGrp="1"/>
          </p:cNvSpPr>
          <p:nvPr>
            <p:ph type="dt" sz="half" idx="10"/>
          </p:nvPr>
        </p:nvSpPr>
        <p:spPr/>
        <p:txBody>
          <a:bodyPr/>
          <a:lstStyle/>
          <a:p>
            <a:fld id="{D689BE3E-B46B-4BDC-B192-8DA75A0B76EF}" type="datetimeFigureOut">
              <a:rPr lang="pl-PL" smtClean="0"/>
              <a:t>25.11.2022</a:t>
            </a:fld>
            <a:endParaRPr lang="pl-PL"/>
          </a:p>
        </p:txBody>
      </p:sp>
      <p:sp>
        <p:nvSpPr>
          <p:cNvPr id="5" name="Footer Placeholder 4">
            <a:extLst>
              <a:ext uri="{FF2B5EF4-FFF2-40B4-BE49-F238E27FC236}">
                <a16:creationId xmlns:a16="http://schemas.microsoft.com/office/drawing/2014/main" id="{05706E06-331B-F630-8287-3C1562E97584}"/>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ACCBEE56-E217-B5FF-8C45-E591A7156386}"/>
              </a:ext>
            </a:extLst>
          </p:cNvPr>
          <p:cNvSpPr>
            <a:spLocks noGrp="1"/>
          </p:cNvSpPr>
          <p:nvPr>
            <p:ph type="sldNum" sz="quarter" idx="12"/>
          </p:nvPr>
        </p:nvSpPr>
        <p:spPr/>
        <p:txBody>
          <a:bodyPr/>
          <a:lstStyle/>
          <a:p>
            <a:fld id="{B05694A1-0EDF-4A44-9661-C08BF9F5C37F}" type="slidenum">
              <a:rPr lang="pl-PL" smtClean="0"/>
              <a:t>‹#›</a:t>
            </a:fld>
            <a:endParaRPr lang="pl-PL"/>
          </a:p>
        </p:txBody>
      </p:sp>
    </p:spTree>
    <p:extLst>
      <p:ext uri="{BB962C8B-B14F-4D97-AF65-F5344CB8AC3E}">
        <p14:creationId xmlns:p14="http://schemas.microsoft.com/office/powerpoint/2010/main" val="111606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073A-441A-43B2-B37F-98FE52FD8807}"/>
              </a:ext>
            </a:extLst>
          </p:cNvPr>
          <p:cNvSpPr>
            <a:spLocks noGrp="1"/>
          </p:cNvSpPr>
          <p:nvPr>
            <p:ph type="title"/>
          </p:nvPr>
        </p:nvSpPr>
        <p:spPr/>
        <p:txBody>
          <a:bodyPr/>
          <a:lstStyle/>
          <a:p>
            <a:r>
              <a:rPr lang="en-US"/>
              <a:t>Click to edit Master title style</a:t>
            </a:r>
            <a:endParaRPr lang="pl-PL"/>
          </a:p>
        </p:txBody>
      </p:sp>
      <p:sp>
        <p:nvSpPr>
          <p:cNvPr id="3" name="Vertical Text Placeholder 2">
            <a:extLst>
              <a:ext uri="{FF2B5EF4-FFF2-40B4-BE49-F238E27FC236}">
                <a16:creationId xmlns:a16="http://schemas.microsoft.com/office/drawing/2014/main" id="{F7461B2B-B7E2-05F2-2BC8-A2CF2F5733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161FC592-EF4B-3099-180D-227FB0DF7A76}"/>
              </a:ext>
            </a:extLst>
          </p:cNvPr>
          <p:cNvSpPr>
            <a:spLocks noGrp="1"/>
          </p:cNvSpPr>
          <p:nvPr>
            <p:ph type="dt" sz="half" idx="10"/>
          </p:nvPr>
        </p:nvSpPr>
        <p:spPr/>
        <p:txBody>
          <a:bodyPr/>
          <a:lstStyle/>
          <a:p>
            <a:fld id="{D689BE3E-B46B-4BDC-B192-8DA75A0B76EF}" type="datetimeFigureOut">
              <a:rPr lang="pl-PL" smtClean="0"/>
              <a:t>25.11.2022</a:t>
            </a:fld>
            <a:endParaRPr lang="pl-PL"/>
          </a:p>
        </p:txBody>
      </p:sp>
      <p:sp>
        <p:nvSpPr>
          <p:cNvPr id="5" name="Footer Placeholder 4">
            <a:extLst>
              <a:ext uri="{FF2B5EF4-FFF2-40B4-BE49-F238E27FC236}">
                <a16:creationId xmlns:a16="http://schemas.microsoft.com/office/drawing/2014/main" id="{9808ECC8-25FC-C544-EF04-260EACA97D25}"/>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15ABAEA4-5ED8-3134-C174-14352A442990}"/>
              </a:ext>
            </a:extLst>
          </p:cNvPr>
          <p:cNvSpPr>
            <a:spLocks noGrp="1"/>
          </p:cNvSpPr>
          <p:nvPr>
            <p:ph type="sldNum" sz="quarter" idx="12"/>
          </p:nvPr>
        </p:nvSpPr>
        <p:spPr/>
        <p:txBody>
          <a:bodyPr/>
          <a:lstStyle/>
          <a:p>
            <a:fld id="{B05694A1-0EDF-4A44-9661-C08BF9F5C37F}" type="slidenum">
              <a:rPr lang="pl-PL" smtClean="0"/>
              <a:t>‹#›</a:t>
            </a:fld>
            <a:endParaRPr lang="pl-PL"/>
          </a:p>
        </p:txBody>
      </p:sp>
    </p:spTree>
    <p:extLst>
      <p:ext uri="{BB962C8B-B14F-4D97-AF65-F5344CB8AC3E}">
        <p14:creationId xmlns:p14="http://schemas.microsoft.com/office/powerpoint/2010/main" val="1729781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ECE959-6791-CA95-5DC9-487A9AF8D3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l-PL"/>
          </a:p>
        </p:txBody>
      </p:sp>
      <p:sp>
        <p:nvSpPr>
          <p:cNvPr id="3" name="Vertical Text Placeholder 2">
            <a:extLst>
              <a:ext uri="{FF2B5EF4-FFF2-40B4-BE49-F238E27FC236}">
                <a16:creationId xmlns:a16="http://schemas.microsoft.com/office/drawing/2014/main" id="{50BDDCB9-369D-5682-55BA-BFAE8C792A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BA4BC0C1-CBB5-9D60-E7A4-0BDB9513EF61}"/>
              </a:ext>
            </a:extLst>
          </p:cNvPr>
          <p:cNvSpPr>
            <a:spLocks noGrp="1"/>
          </p:cNvSpPr>
          <p:nvPr>
            <p:ph type="dt" sz="half" idx="10"/>
          </p:nvPr>
        </p:nvSpPr>
        <p:spPr/>
        <p:txBody>
          <a:bodyPr/>
          <a:lstStyle/>
          <a:p>
            <a:fld id="{D689BE3E-B46B-4BDC-B192-8DA75A0B76EF}" type="datetimeFigureOut">
              <a:rPr lang="pl-PL" smtClean="0"/>
              <a:t>25.11.2022</a:t>
            </a:fld>
            <a:endParaRPr lang="pl-PL"/>
          </a:p>
        </p:txBody>
      </p:sp>
      <p:sp>
        <p:nvSpPr>
          <p:cNvPr id="5" name="Footer Placeholder 4">
            <a:extLst>
              <a:ext uri="{FF2B5EF4-FFF2-40B4-BE49-F238E27FC236}">
                <a16:creationId xmlns:a16="http://schemas.microsoft.com/office/drawing/2014/main" id="{1F7C9DE1-B49F-6875-81D2-E83522C3E369}"/>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4A03FADA-B324-82CE-F62E-E639185BBBE0}"/>
              </a:ext>
            </a:extLst>
          </p:cNvPr>
          <p:cNvSpPr>
            <a:spLocks noGrp="1"/>
          </p:cNvSpPr>
          <p:nvPr>
            <p:ph type="sldNum" sz="quarter" idx="12"/>
          </p:nvPr>
        </p:nvSpPr>
        <p:spPr/>
        <p:txBody>
          <a:bodyPr/>
          <a:lstStyle/>
          <a:p>
            <a:fld id="{B05694A1-0EDF-4A44-9661-C08BF9F5C37F}" type="slidenum">
              <a:rPr lang="pl-PL" smtClean="0"/>
              <a:t>‹#›</a:t>
            </a:fld>
            <a:endParaRPr lang="pl-PL"/>
          </a:p>
        </p:txBody>
      </p:sp>
    </p:spTree>
    <p:extLst>
      <p:ext uri="{BB962C8B-B14F-4D97-AF65-F5344CB8AC3E}">
        <p14:creationId xmlns:p14="http://schemas.microsoft.com/office/powerpoint/2010/main" val="355019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28D59-F0CB-8A4F-8D74-CE5812477C68}"/>
              </a:ext>
            </a:extLst>
          </p:cNvPr>
          <p:cNvSpPr>
            <a:spLocks noGrp="1"/>
          </p:cNvSpPr>
          <p:nvPr>
            <p:ph type="title"/>
          </p:nvPr>
        </p:nvSpPr>
        <p:spPr/>
        <p:txBody>
          <a:bodyPr/>
          <a:lstStyle/>
          <a:p>
            <a:r>
              <a:rPr lang="en-US"/>
              <a:t>Click to edit Master title style</a:t>
            </a:r>
            <a:endParaRPr lang="pl-PL"/>
          </a:p>
        </p:txBody>
      </p:sp>
      <p:sp>
        <p:nvSpPr>
          <p:cNvPr id="3" name="Content Placeholder 2">
            <a:extLst>
              <a:ext uri="{FF2B5EF4-FFF2-40B4-BE49-F238E27FC236}">
                <a16:creationId xmlns:a16="http://schemas.microsoft.com/office/drawing/2014/main" id="{24839B67-40E5-881E-2115-958D18F891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F7865719-C693-F15F-D443-65F5F489E3DF}"/>
              </a:ext>
            </a:extLst>
          </p:cNvPr>
          <p:cNvSpPr>
            <a:spLocks noGrp="1"/>
          </p:cNvSpPr>
          <p:nvPr>
            <p:ph type="dt" sz="half" idx="10"/>
          </p:nvPr>
        </p:nvSpPr>
        <p:spPr/>
        <p:txBody>
          <a:bodyPr/>
          <a:lstStyle/>
          <a:p>
            <a:fld id="{D689BE3E-B46B-4BDC-B192-8DA75A0B76EF}" type="datetimeFigureOut">
              <a:rPr lang="pl-PL" smtClean="0"/>
              <a:t>25.11.2022</a:t>
            </a:fld>
            <a:endParaRPr lang="pl-PL"/>
          </a:p>
        </p:txBody>
      </p:sp>
      <p:sp>
        <p:nvSpPr>
          <p:cNvPr id="5" name="Footer Placeholder 4">
            <a:extLst>
              <a:ext uri="{FF2B5EF4-FFF2-40B4-BE49-F238E27FC236}">
                <a16:creationId xmlns:a16="http://schemas.microsoft.com/office/drawing/2014/main" id="{4EC1E1CF-9DB0-151C-CEB4-3730CAC10A34}"/>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550340D8-D957-4F9F-9659-AB88C4EA7C38}"/>
              </a:ext>
            </a:extLst>
          </p:cNvPr>
          <p:cNvSpPr>
            <a:spLocks noGrp="1"/>
          </p:cNvSpPr>
          <p:nvPr>
            <p:ph type="sldNum" sz="quarter" idx="12"/>
          </p:nvPr>
        </p:nvSpPr>
        <p:spPr/>
        <p:txBody>
          <a:bodyPr/>
          <a:lstStyle/>
          <a:p>
            <a:fld id="{B05694A1-0EDF-4A44-9661-C08BF9F5C37F}" type="slidenum">
              <a:rPr lang="pl-PL" smtClean="0"/>
              <a:t>‹#›</a:t>
            </a:fld>
            <a:endParaRPr lang="pl-PL"/>
          </a:p>
        </p:txBody>
      </p:sp>
    </p:spTree>
    <p:extLst>
      <p:ext uri="{BB962C8B-B14F-4D97-AF65-F5344CB8AC3E}">
        <p14:creationId xmlns:p14="http://schemas.microsoft.com/office/powerpoint/2010/main" val="285534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09B5A-247F-D57F-AC5D-218A45C9F4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l-PL"/>
          </a:p>
        </p:txBody>
      </p:sp>
      <p:sp>
        <p:nvSpPr>
          <p:cNvPr id="3" name="Text Placeholder 2">
            <a:extLst>
              <a:ext uri="{FF2B5EF4-FFF2-40B4-BE49-F238E27FC236}">
                <a16:creationId xmlns:a16="http://schemas.microsoft.com/office/drawing/2014/main" id="{98A6CF90-B62B-F32C-9581-0E577A683E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807BEE-23ED-9BB4-E534-1FFCC595F5A5}"/>
              </a:ext>
            </a:extLst>
          </p:cNvPr>
          <p:cNvSpPr>
            <a:spLocks noGrp="1"/>
          </p:cNvSpPr>
          <p:nvPr>
            <p:ph type="dt" sz="half" idx="10"/>
          </p:nvPr>
        </p:nvSpPr>
        <p:spPr/>
        <p:txBody>
          <a:bodyPr/>
          <a:lstStyle/>
          <a:p>
            <a:fld id="{D689BE3E-B46B-4BDC-B192-8DA75A0B76EF}" type="datetimeFigureOut">
              <a:rPr lang="pl-PL" smtClean="0"/>
              <a:t>25.11.2022</a:t>
            </a:fld>
            <a:endParaRPr lang="pl-PL"/>
          </a:p>
        </p:txBody>
      </p:sp>
      <p:sp>
        <p:nvSpPr>
          <p:cNvPr id="5" name="Footer Placeholder 4">
            <a:extLst>
              <a:ext uri="{FF2B5EF4-FFF2-40B4-BE49-F238E27FC236}">
                <a16:creationId xmlns:a16="http://schemas.microsoft.com/office/drawing/2014/main" id="{2DFEE54B-0C26-E9BE-4411-CE320FE9526D}"/>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051508DD-855B-3E43-C81B-E1526E612F10}"/>
              </a:ext>
            </a:extLst>
          </p:cNvPr>
          <p:cNvSpPr>
            <a:spLocks noGrp="1"/>
          </p:cNvSpPr>
          <p:nvPr>
            <p:ph type="sldNum" sz="quarter" idx="12"/>
          </p:nvPr>
        </p:nvSpPr>
        <p:spPr/>
        <p:txBody>
          <a:bodyPr/>
          <a:lstStyle/>
          <a:p>
            <a:fld id="{B05694A1-0EDF-4A44-9661-C08BF9F5C37F}" type="slidenum">
              <a:rPr lang="pl-PL" smtClean="0"/>
              <a:t>‹#›</a:t>
            </a:fld>
            <a:endParaRPr lang="pl-PL"/>
          </a:p>
        </p:txBody>
      </p:sp>
    </p:spTree>
    <p:extLst>
      <p:ext uri="{BB962C8B-B14F-4D97-AF65-F5344CB8AC3E}">
        <p14:creationId xmlns:p14="http://schemas.microsoft.com/office/powerpoint/2010/main" val="392194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431F-57A8-A6B3-CD29-70A82DF179DA}"/>
              </a:ext>
            </a:extLst>
          </p:cNvPr>
          <p:cNvSpPr>
            <a:spLocks noGrp="1"/>
          </p:cNvSpPr>
          <p:nvPr>
            <p:ph type="title"/>
          </p:nvPr>
        </p:nvSpPr>
        <p:spPr/>
        <p:txBody>
          <a:bodyPr/>
          <a:lstStyle/>
          <a:p>
            <a:r>
              <a:rPr lang="en-US"/>
              <a:t>Click to edit Master title style</a:t>
            </a:r>
            <a:endParaRPr lang="pl-PL"/>
          </a:p>
        </p:txBody>
      </p:sp>
      <p:sp>
        <p:nvSpPr>
          <p:cNvPr id="3" name="Content Placeholder 2">
            <a:extLst>
              <a:ext uri="{FF2B5EF4-FFF2-40B4-BE49-F238E27FC236}">
                <a16:creationId xmlns:a16="http://schemas.microsoft.com/office/drawing/2014/main" id="{EE58B2D4-8E00-EA34-20FC-5C394BF620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a:extLst>
              <a:ext uri="{FF2B5EF4-FFF2-40B4-BE49-F238E27FC236}">
                <a16:creationId xmlns:a16="http://schemas.microsoft.com/office/drawing/2014/main" id="{89E85F75-C785-9DD6-5706-A4EE7928F7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4">
            <a:extLst>
              <a:ext uri="{FF2B5EF4-FFF2-40B4-BE49-F238E27FC236}">
                <a16:creationId xmlns:a16="http://schemas.microsoft.com/office/drawing/2014/main" id="{9FACCEFC-F36E-95F6-A76A-699F2E5810F8}"/>
              </a:ext>
            </a:extLst>
          </p:cNvPr>
          <p:cNvSpPr>
            <a:spLocks noGrp="1"/>
          </p:cNvSpPr>
          <p:nvPr>
            <p:ph type="dt" sz="half" idx="10"/>
          </p:nvPr>
        </p:nvSpPr>
        <p:spPr/>
        <p:txBody>
          <a:bodyPr/>
          <a:lstStyle/>
          <a:p>
            <a:fld id="{D689BE3E-B46B-4BDC-B192-8DA75A0B76EF}" type="datetimeFigureOut">
              <a:rPr lang="pl-PL" smtClean="0"/>
              <a:t>25.11.2022</a:t>
            </a:fld>
            <a:endParaRPr lang="pl-PL"/>
          </a:p>
        </p:txBody>
      </p:sp>
      <p:sp>
        <p:nvSpPr>
          <p:cNvPr id="6" name="Footer Placeholder 5">
            <a:extLst>
              <a:ext uri="{FF2B5EF4-FFF2-40B4-BE49-F238E27FC236}">
                <a16:creationId xmlns:a16="http://schemas.microsoft.com/office/drawing/2014/main" id="{4624A860-1277-67D5-10CB-FC02322AF3FE}"/>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E2AC2BAC-D9C4-DBFD-6086-B1C80B6EE2D0}"/>
              </a:ext>
            </a:extLst>
          </p:cNvPr>
          <p:cNvSpPr>
            <a:spLocks noGrp="1"/>
          </p:cNvSpPr>
          <p:nvPr>
            <p:ph type="sldNum" sz="quarter" idx="12"/>
          </p:nvPr>
        </p:nvSpPr>
        <p:spPr/>
        <p:txBody>
          <a:bodyPr/>
          <a:lstStyle/>
          <a:p>
            <a:fld id="{B05694A1-0EDF-4A44-9661-C08BF9F5C37F}" type="slidenum">
              <a:rPr lang="pl-PL" smtClean="0"/>
              <a:t>‹#›</a:t>
            </a:fld>
            <a:endParaRPr lang="pl-PL"/>
          </a:p>
        </p:txBody>
      </p:sp>
    </p:spTree>
    <p:extLst>
      <p:ext uri="{BB962C8B-B14F-4D97-AF65-F5344CB8AC3E}">
        <p14:creationId xmlns:p14="http://schemas.microsoft.com/office/powerpoint/2010/main" val="18660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3B1DA-FEBC-DD17-89B0-6B69F45423DE}"/>
              </a:ext>
            </a:extLst>
          </p:cNvPr>
          <p:cNvSpPr>
            <a:spLocks noGrp="1"/>
          </p:cNvSpPr>
          <p:nvPr>
            <p:ph type="title"/>
          </p:nvPr>
        </p:nvSpPr>
        <p:spPr>
          <a:xfrm>
            <a:off x="839788" y="365125"/>
            <a:ext cx="10515600" cy="1325563"/>
          </a:xfrm>
        </p:spPr>
        <p:txBody>
          <a:bodyPr/>
          <a:lstStyle/>
          <a:p>
            <a:r>
              <a:rPr lang="en-US"/>
              <a:t>Click to edit Master title style</a:t>
            </a:r>
            <a:endParaRPr lang="pl-PL"/>
          </a:p>
        </p:txBody>
      </p:sp>
      <p:sp>
        <p:nvSpPr>
          <p:cNvPr id="3" name="Text Placeholder 2">
            <a:extLst>
              <a:ext uri="{FF2B5EF4-FFF2-40B4-BE49-F238E27FC236}">
                <a16:creationId xmlns:a16="http://schemas.microsoft.com/office/drawing/2014/main" id="{53A72D43-907B-B7AE-4863-979215A727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DAE112-5CCA-2DD5-C989-CD3A4D9556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a:extLst>
              <a:ext uri="{FF2B5EF4-FFF2-40B4-BE49-F238E27FC236}">
                <a16:creationId xmlns:a16="http://schemas.microsoft.com/office/drawing/2014/main" id="{25DEF111-23F7-85CF-44AE-539270AF12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A26481-05BE-75FD-E1BC-4D4FC34367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6">
            <a:extLst>
              <a:ext uri="{FF2B5EF4-FFF2-40B4-BE49-F238E27FC236}">
                <a16:creationId xmlns:a16="http://schemas.microsoft.com/office/drawing/2014/main" id="{E160A2FB-0C14-97A1-5533-68C50590AD67}"/>
              </a:ext>
            </a:extLst>
          </p:cNvPr>
          <p:cNvSpPr>
            <a:spLocks noGrp="1"/>
          </p:cNvSpPr>
          <p:nvPr>
            <p:ph type="dt" sz="half" idx="10"/>
          </p:nvPr>
        </p:nvSpPr>
        <p:spPr/>
        <p:txBody>
          <a:bodyPr/>
          <a:lstStyle/>
          <a:p>
            <a:fld id="{D689BE3E-B46B-4BDC-B192-8DA75A0B76EF}" type="datetimeFigureOut">
              <a:rPr lang="pl-PL" smtClean="0"/>
              <a:t>25.11.2022</a:t>
            </a:fld>
            <a:endParaRPr lang="pl-PL"/>
          </a:p>
        </p:txBody>
      </p:sp>
      <p:sp>
        <p:nvSpPr>
          <p:cNvPr id="8" name="Footer Placeholder 7">
            <a:extLst>
              <a:ext uri="{FF2B5EF4-FFF2-40B4-BE49-F238E27FC236}">
                <a16:creationId xmlns:a16="http://schemas.microsoft.com/office/drawing/2014/main" id="{AA391A36-F3E6-6B14-062C-93A8559EDA42}"/>
              </a:ext>
            </a:extLst>
          </p:cNvPr>
          <p:cNvSpPr>
            <a:spLocks noGrp="1"/>
          </p:cNvSpPr>
          <p:nvPr>
            <p:ph type="ftr" sz="quarter" idx="11"/>
          </p:nvPr>
        </p:nvSpPr>
        <p:spPr/>
        <p:txBody>
          <a:bodyPr/>
          <a:lstStyle/>
          <a:p>
            <a:endParaRPr lang="pl-PL"/>
          </a:p>
        </p:txBody>
      </p:sp>
      <p:sp>
        <p:nvSpPr>
          <p:cNvPr id="9" name="Slide Number Placeholder 8">
            <a:extLst>
              <a:ext uri="{FF2B5EF4-FFF2-40B4-BE49-F238E27FC236}">
                <a16:creationId xmlns:a16="http://schemas.microsoft.com/office/drawing/2014/main" id="{EF4C10DE-04AC-D3D0-B5D4-1447DB11C8EB}"/>
              </a:ext>
            </a:extLst>
          </p:cNvPr>
          <p:cNvSpPr>
            <a:spLocks noGrp="1"/>
          </p:cNvSpPr>
          <p:nvPr>
            <p:ph type="sldNum" sz="quarter" idx="12"/>
          </p:nvPr>
        </p:nvSpPr>
        <p:spPr/>
        <p:txBody>
          <a:bodyPr/>
          <a:lstStyle/>
          <a:p>
            <a:fld id="{B05694A1-0EDF-4A44-9661-C08BF9F5C37F}" type="slidenum">
              <a:rPr lang="pl-PL" smtClean="0"/>
              <a:t>‹#›</a:t>
            </a:fld>
            <a:endParaRPr lang="pl-PL"/>
          </a:p>
        </p:txBody>
      </p:sp>
    </p:spTree>
    <p:extLst>
      <p:ext uri="{BB962C8B-B14F-4D97-AF65-F5344CB8AC3E}">
        <p14:creationId xmlns:p14="http://schemas.microsoft.com/office/powerpoint/2010/main" val="196312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4948-9122-332A-76CD-5A665689806B}"/>
              </a:ext>
            </a:extLst>
          </p:cNvPr>
          <p:cNvSpPr>
            <a:spLocks noGrp="1"/>
          </p:cNvSpPr>
          <p:nvPr>
            <p:ph type="title"/>
          </p:nvPr>
        </p:nvSpPr>
        <p:spPr/>
        <p:txBody>
          <a:bodyPr/>
          <a:lstStyle/>
          <a:p>
            <a:r>
              <a:rPr lang="en-US"/>
              <a:t>Click to edit Master title style</a:t>
            </a:r>
            <a:endParaRPr lang="pl-PL"/>
          </a:p>
        </p:txBody>
      </p:sp>
      <p:sp>
        <p:nvSpPr>
          <p:cNvPr id="3" name="Date Placeholder 2">
            <a:extLst>
              <a:ext uri="{FF2B5EF4-FFF2-40B4-BE49-F238E27FC236}">
                <a16:creationId xmlns:a16="http://schemas.microsoft.com/office/drawing/2014/main" id="{2B364555-8326-3F65-EDD0-A248F7C60C29}"/>
              </a:ext>
            </a:extLst>
          </p:cNvPr>
          <p:cNvSpPr>
            <a:spLocks noGrp="1"/>
          </p:cNvSpPr>
          <p:nvPr>
            <p:ph type="dt" sz="half" idx="10"/>
          </p:nvPr>
        </p:nvSpPr>
        <p:spPr/>
        <p:txBody>
          <a:bodyPr/>
          <a:lstStyle/>
          <a:p>
            <a:fld id="{D689BE3E-B46B-4BDC-B192-8DA75A0B76EF}" type="datetimeFigureOut">
              <a:rPr lang="pl-PL" smtClean="0"/>
              <a:t>25.11.2022</a:t>
            </a:fld>
            <a:endParaRPr lang="pl-PL"/>
          </a:p>
        </p:txBody>
      </p:sp>
      <p:sp>
        <p:nvSpPr>
          <p:cNvPr id="4" name="Footer Placeholder 3">
            <a:extLst>
              <a:ext uri="{FF2B5EF4-FFF2-40B4-BE49-F238E27FC236}">
                <a16:creationId xmlns:a16="http://schemas.microsoft.com/office/drawing/2014/main" id="{54209834-112C-7230-C853-38A2EC950D81}"/>
              </a:ext>
            </a:extLst>
          </p:cNvPr>
          <p:cNvSpPr>
            <a:spLocks noGrp="1"/>
          </p:cNvSpPr>
          <p:nvPr>
            <p:ph type="ftr" sz="quarter" idx="11"/>
          </p:nvPr>
        </p:nvSpPr>
        <p:spPr/>
        <p:txBody>
          <a:bodyPr/>
          <a:lstStyle/>
          <a:p>
            <a:endParaRPr lang="pl-PL"/>
          </a:p>
        </p:txBody>
      </p:sp>
      <p:sp>
        <p:nvSpPr>
          <p:cNvPr id="5" name="Slide Number Placeholder 4">
            <a:extLst>
              <a:ext uri="{FF2B5EF4-FFF2-40B4-BE49-F238E27FC236}">
                <a16:creationId xmlns:a16="http://schemas.microsoft.com/office/drawing/2014/main" id="{1F7DC172-20E5-8BAB-EA01-9A0F3C885EB9}"/>
              </a:ext>
            </a:extLst>
          </p:cNvPr>
          <p:cNvSpPr>
            <a:spLocks noGrp="1"/>
          </p:cNvSpPr>
          <p:nvPr>
            <p:ph type="sldNum" sz="quarter" idx="12"/>
          </p:nvPr>
        </p:nvSpPr>
        <p:spPr/>
        <p:txBody>
          <a:bodyPr/>
          <a:lstStyle/>
          <a:p>
            <a:fld id="{B05694A1-0EDF-4A44-9661-C08BF9F5C37F}" type="slidenum">
              <a:rPr lang="pl-PL" smtClean="0"/>
              <a:t>‹#›</a:t>
            </a:fld>
            <a:endParaRPr lang="pl-PL"/>
          </a:p>
        </p:txBody>
      </p:sp>
    </p:spTree>
    <p:extLst>
      <p:ext uri="{BB962C8B-B14F-4D97-AF65-F5344CB8AC3E}">
        <p14:creationId xmlns:p14="http://schemas.microsoft.com/office/powerpoint/2010/main" val="240047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5680D-F51D-915B-7401-6112DD9A90F6}"/>
              </a:ext>
            </a:extLst>
          </p:cNvPr>
          <p:cNvSpPr>
            <a:spLocks noGrp="1"/>
          </p:cNvSpPr>
          <p:nvPr>
            <p:ph type="dt" sz="half" idx="10"/>
          </p:nvPr>
        </p:nvSpPr>
        <p:spPr/>
        <p:txBody>
          <a:bodyPr/>
          <a:lstStyle/>
          <a:p>
            <a:fld id="{D689BE3E-B46B-4BDC-B192-8DA75A0B76EF}" type="datetimeFigureOut">
              <a:rPr lang="pl-PL" smtClean="0"/>
              <a:t>25.11.2022</a:t>
            </a:fld>
            <a:endParaRPr lang="pl-PL"/>
          </a:p>
        </p:txBody>
      </p:sp>
      <p:sp>
        <p:nvSpPr>
          <p:cNvPr id="3" name="Footer Placeholder 2">
            <a:extLst>
              <a:ext uri="{FF2B5EF4-FFF2-40B4-BE49-F238E27FC236}">
                <a16:creationId xmlns:a16="http://schemas.microsoft.com/office/drawing/2014/main" id="{10F8FB6F-B114-5093-9A90-FF86B547014B}"/>
              </a:ext>
            </a:extLst>
          </p:cNvPr>
          <p:cNvSpPr>
            <a:spLocks noGrp="1"/>
          </p:cNvSpPr>
          <p:nvPr>
            <p:ph type="ftr" sz="quarter" idx="11"/>
          </p:nvPr>
        </p:nvSpPr>
        <p:spPr/>
        <p:txBody>
          <a:bodyPr/>
          <a:lstStyle/>
          <a:p>
            <a:endParaRPr lang="pl-PL"/>
          </a:p>
        </p:txBody>
      </p:sp>
      <p:sp>
        <p:nvSpPr>
          <p:cNvPr id="4" name="Slide Number Placeholder 3">
            <a:extLst>
              <a:ext uri="{FF2B5EF4-FFF2-40B4-BE49-F238E27FC236}">
                <a16:creationId xmlns:a16="http://schemas.microsoft.com/office/drawing/2014/main" id="{4D32C27A-C56B-00A4-39FF-1B575F7B40C6}"/>
              </a:ext>
            </a:extLst>
          </p:cNvPr>
          <p:cNvSpPr>
            <a:spLocks noGrp="1"/>
          </p:cNvSpPr>
          <p:nvPr>
            <p:ph type="sldNum" sz="quarter" idx="12"/>
          </p:nvPr>
        </p:nvSpPr>
        <p:spPr/>
        <p:txBody>
          <a:bodyPr/>
          <a:lstStyle/>
          <a:p>
            <a:fld id="{B05694A1-0EDF-4A44-9661-C08BF9F5C37F}" type="slidenum">
              <a:rPr lang="pl-PL" smtClean="0"/>
              <a:t>‹#›</a:t>
            </a:fld>
            <a:endParaRPr lang="pl-PL"/>
          </a:p>
        </p:txBody>
      </p:sp>
    </p:spTree>
    <p:extLst>
      <p:ext uri="{BB962C8B-B14F-4D97-AF65-F5344CB8AC3E}">
        <p14:creationId xmlns:p14="http://schemas.microsoft.com/office/powerpoint/2010/main" val="3880518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43CF-38E5-6347-2A17-BD573253BA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Content Placeholder 2">
            <a:extLst>
              <a:ext uri="{FF2B5EF4-FFF2-40B4-BE49-F238E27FC236}">
                <a16:creationId xmlns:a16="http://schemas.microsoft.com/office/drawing/2014/main" id="{D9DB180D-F6DE-7E38-F30A-18FD6715F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a:extLst>
              <a:ext uri="{FF2B5EF4-FFF2-40B4-BE49-F238E27FC236}">
                <a16:creationId xmlns:a16="http://schemas.microsoft.com/office/drawing/2014/main" id="{08E1D585-D850-CC66-33F1-06918FDA6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07F70-93FC-BD6E-EA08-536CCEB7EA96}"/>
              </a:ext>
            </a:extLst>
          </p:cNvPr>
          <p:cNvSpPr>
            <a:spLocks noGrp="1"/>
          </p:cNvSpPr>
          <p:nvPr>
            <p:ph type="dt" sz="half" idx="10"/>
          </p:nvPr>
        </p:nvSpPr>
        <p:spPr/>
        <p:txBody>
          <a:bodyPr/>
          <a:lstStyle/>
          <a:p>
            <a:fld id="{D689BE3E-B46B-4BDC-B192-8DA75A0B76EF}" type="datetimeFigureOut">
              <a:rPr lang="pl-PL" smtClean="0"/>
              <a:t>25.11.2022</a:t>
            </a:fld>
            <a:endParaRPr lang="pl-PL"/>
          </a:p>
        </p:txBody>
      </p:sp>
      <p:sp>
        <p:nvSpPr>
          <p:cNvPr id="6" name="Footer Placeholder 5">
            <a:extLst>
              <a:ext uri="{FF2B5EF4-FFF2-40B4-BE49-F238E27FC236}">
                <a16:creationId xmlns:a16="http://schemas.microsoft.com/office/drawing/2014/main" id="{B0CF82A5-E65F-6D00-30A0-83BE4755D709}"/>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334F254B-7ABF-55F3-0808-124EC34F03DC}"/>
              </a:ext>
            </a:extLst>
          </p:cNvPr>
          <p:cNvSpPr>
            <a:spLocks noGrp="1"/>
          </p:cNvSpPr>
          <p:nvPr>
            <p:ph type="sldNum" sz="quarter" idx="12"/>
          </p:nvPr>
        </p:nvSpPr>
        <p:spPr/>
        <p:txBody>
          <a:bodyPr/>
          <a:lstStyle/>
          <a:p>
            <a:fld id="{B05694A1-0EDF-4A44-9661-C08BF9F5C37F}" type="slidenum">
              <a:rPr lang="pl-PL" smtClean="0"/>
              <a:t>‹#›</a:t>
            </a:fld>
            <a:endParaRPr lang="pl-PL"/>
          </a:p>
        </p:txBody>
      </p:sp>
    </p:spTree>
    <p:extLst>
      <p:ext uri="{BB962C8B-B14F-4D97-AF65-F5344CB8AC3E}">
        <p14:creationId xmlns:p14="http://schemas.microsoft.com/office/powerpoint/2010/main" val="3710827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CD35-E39E-58FD-5FF6-09B9F6CFCE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Picture Placeholder 2">
            <a:extLst>
              <a:ext uri="{FF2B5EF4-FFF2-40B4-BE49-F238E27FC236}">
                <a16:creationId xmlns:a16="http://schemas.microsoft.com/office/drawing/2014/main" id="{920B6A5C-9135-30C9-C4AA-F367BC9C4C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a:extLst>
              <a:ext uri="{FF2B5EF4-FFF2-40B4-BE49-F238E27FC236}">
                <a16:creationId xmlns:a16="http://schemas.microsoft.com/office/drawing/2014/main" id="{60440BF8-E878-765F-007A-1D6804225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E4A1FA-1F7E-6515-6423-AB334838641B}"/>
              </a:ext>
            </a:extLst>
          </p:cNvPr>
          <p:cNvSpPr>
            <a:spLocks noGrp="1"/>
          </p:cNvSpPr>
          <p:nvPr>
            <p:ph type="dt" sz="half" idx="10"/>
          </p:nvPr>
        </p:nvSpPr>
        <p:spPr/>
        <p:txBody>
          <a:bodyPr/>
          <a:lstStyle/>
          <a:p>
            <a:fld id="{D689BE3E-B46B-4BDC-B192-8DA75A0B76EF}" type="datetimeFigureOut">
              <a:rPr lang="pl-PL" smtClean="0"/>
              <a:t>25.11.2022</a:t>
            </a:fld>
            <a:endParaRPr lang="pl-PL"/>
          </a:p>
        </p:txBody>
      </p:sp>
      <p:sp>
        <p:nvSpPr>
          <p:cNvPr id="6" name="Footer Placeholder 5">
            <a:extLst>
              <a:ext uri="{FF2B5EF4-FFF2-40B4-BE49-F238E27FC236}">
                <a16:creationId xmlns:a16="http://schemas.microsoft.com/office/drawing/2014/main" id="{F716E3A1-9AA8-A7BF-0F8C-911B8B21C64B}"/>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6F78F9F2-3C39-D0AC-27B7-765ED2255713}"/>
              </a:ext>
            </a:extLst>
          </p:cNvPr>
          <p:cNvSpPr>
            <a:spLocks noGrp="1"/>
          </p:cNvSpPr>
          <p:nvPr>
            <p:ph type="sldNum" sz="quarter" idx="12"/>
          </p:nvPr>
        </p:nvSpPr>
        <p:spPr/>
        <p:txBody>
          <a:bodyPr/>
          <a:lstStyle/>
          <a:p>
            <a:fld id="{B05694A1-0EDF-4A44-9661-C08BF9F5C37F}" type="slidenum">
              <a:rPr lang="pl-PL" smtClean="0"/>
              <a:t>‹#›</a:t>
            </a:fld>
            <a:endParaRPr lang="pl-PL"/>
          </a:p>
        </p:txBody>
      </p:sp>
    </p:spTree>
    <p:extLst>
      <p:ext uri="{BB962C8B-B14F-4D97-AF65-F5344CB8AC3E}">
        <p14:creationId xmlns:p14="http://schemas.microsoft.com/office/powerpoint/2010/main" val="562038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61E1E8-42D5-F16B-DC9D-86511D034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l-PL"/>
          </a:p>
        </p:txBody>
      </p:sp>
      <p:sp>
        <p:nvSpPr>
          <p:cNvPr id="3" name="Text Placeholder 2">
            <a:extLst>
              <a:ext uri="{FF2B5EF4-FFF2-40B4-BE49-F238E27FC236}">
                <a16:creationId xmlns:a16="http://schemas.microsoft.com/office/drawing/2014/main" id="{2990B9B2-83FD-19C6-F1B6-8356D2FB4C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F162EF97-1608-832E-FEE6-14C1709F0F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9BE3E-B46B-4BDC-B192-8DA75A0B76EF}" type="datetimeFigureOut">
              <a:rPr lang="pl-PL" smtClean="0"/>
              <a:t>25.11.2022</a:t>
            </a:fld>
            <a:endParaRPr lang="pl-PL"/>
          </a:p>
        </p:txBody>
      </p:sp>
      <p:sp>
        <p:nvSpPr>
          <p:cNvPr id="5" name="Footer Placeholder 4">
            <a:extLst>
              <a:ext uri="{FF2B5EF4-FFF2-40B4-BE49-F238E27FC236}">
                <a16:creationId xmlns:a16="http://schemas.microsoft.com/office/drawing/2014/main" id="{2A627CC0-8651-310A-8E78-A50470C82B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a:extLst>
              <a:ext uri="{FF2B5EF4-FFF2-40B4-BE49-F238E27FC236}">
                <a16:creationId xmlns:a16="http://schemas.microsoft.com/office/drawing/2014/main" id="{67A1D56C-C85A-3CB5-2570-00E558F30D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694A1-0EDF-4A44-9661-C08BF9F5C37F}" type="slidenum">
              <a:rPr lang="pl-PL" smtClean="0"/>
              <a:t>‹#›</a:t>
            </a:fld>
            <a:endParaRPr lang="pl-PL"/>
          </a:p>
        </p:txBody>
      </p:sp>
    </p:spTree>
    <p:extLst>
      <p:ext uri="{BB962C8B-B14F-4D97-AF65-F5344CB8AC3E}">
        <p14:creationId xmlns:p14="http://schemas.microsoft.com/office/powerpoint/2010/main" val="1997521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90F5-8D2B-7099-E47C-10C0B82B6EA6}"/>
              </a:ext>
            </a:extLst>
          </p:cNvPr>
          <p:cNvSpPr>
            <a:spLocks noGrp="1"/>
          </p:cNvSpPr>
          <p:nvPr>
            <p:ph type="ctrTitle"/>
          </p:nvPr>
        </p:nvSpPr>
        <p:spPr>
          <a:xfrm>
            <a:off x="7359445" y="0"/>
            <a:ext cx="4832553" cy="2949677"/>
          </a:xfrm>
        </p:spPr>
        <p:txBody>
          <a:bodyPr anchor="b">
            <a:normAutofit/>
          </a:bodyPr>
          <a:lstStyle/>
          <a:p>
            <a:pPr algn="l"/>
            <a:r>
              <a:rPr lang="pl-PL" sz="5400" dirty="0"/>
              <a:t>Prezentacja o królowej Elżbiecie II</a:t>
            </a:r>
          </a:p>
        </p:txBody>
      </p:sp>
      <p:sp>
        <p:nvSpPr>
          <p:cNvPr id="3" name="Subtitle 2">
            <a:extLst>
              <a:ext uri="{FF2B5EF4-FFF2-40B4-BE49-F238E27FC236}">
                <a16:creationId xmlns:a16="http://schemas.microsoft.com/office/drawing/2014/main" id="{AE688668-6D3B-1E0B-577D-68F82B495E4F}"/>
              </a:ext>
            </a:extLst>
          </p:cNvPr>
          <p:cNvSpPr>
            <a:spLocks noGrp="1"/>
          </p:cNvSpPr>
          <p:nvPr>
            <p:ph type="subTitle" idx="1"/>
          </p:nvPr>
        </p:nvSpPr>
        <p:spPr>
          <a:xfrm>
            <a:off x="9395394" y="6268066"/>
            <a:ext cx="2796606" cy="589934"/>
          </a:xfrm>
        </p:spPr>
        <p:txBody>
          <a:bodyPr anchor="t">
            <a:normAutofit lnSpcReduction="10000"/>
          </a:bodyPr>
          <a:lstStyle/>
          <a:p>
            <a:pPr algn="l"/>
            <a:r>
              <a:rPr lang="pl-PL" sz="2000" dirty="0"/>
              <a:t>Autor: Mateusz Niski klasa: 8A</a:t>
            </a:r>
          </a:p>
        </p:txBody>
      </p:sp>
      <p:sp>
        <p:nvSpPr>
          <p:cNvPr id="1031" name="Freeform: Shape 103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Zobacz obraz źródłowy">
            <a:extLst>
              <a:ext uri="{FF2B5EF4-FFF2-40B4-BE49-F238E27FC236}">
                <a16:creationId xmlns:a16="http://schemas.microsoft.com/office/drawing/2014/main" id="{C3826029-446B-7B3C-FF7A-BA032E9F76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551" r="1180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82381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D386-2DDE-6D57-4A5A-3B2753D2238C}"/>
              </a:ext>
            </a:extLst>
          </p:cNvPr>
          <p:cNvSpPr>
            <a:spLocks noGrp="1"/>
          </p:cNvSpPr>
          <p:nvPr>
            <p:ph type="title"/>
          </p:nvPr>
        </p:nvSpPr>
        <p:spPr>
          <a:xfrm>
            <a:off x="831850" y="636104"/>
            <a:ext cx="10515600" cy="993913"/>
          </a:xfrm>
        </p:spPr>
        <p:txBody>
          <a:bodyPr>
            <a:normAutofit/>
          </a:bodyPr>
          <a:lstStyle/>
          <a:p>
            <a:r>
              <a:rPr lang="pl-PL" dirty="0"/>
              <a:t>Przejęcie tronu przez Elżbiete</a:t>
            </a:r>
          </a:p>
        </p:txBody>
      </p:sp>
      <p:sp>
        <p:nvSpPr>
          <p:cNvPr id="3" name="Text Placeholder 2">
            <a:extLst>
              <a:ext uri="{FF2B5EF4-FFF2-40B4-BE49-F238E27FC236}">
                <a16:creationId xmlns:a16="http://schemas.microsoft.com/office/drawing/2014/main" id="{B10F9635-9343-6592-5559-4C28B78FB8FD}"/>
              </a:ext>
            </a:extLst>
          </p:cNvPr>
          <p:cNvSpPr>
            <a:spLocks noGrp="1"/>
          </p:cNvSpPr>
          <p:nvPr>
            <p:ph type="body" idx="1"/>
          </p:nvPr>
        </p:nvSpPr>
        <p:spPr>
          <a:xfrm>
            <a:off x="831850" y="1630017"/>
            <a:ext cx="10515600" cy="4459633"/>
          </a:xfrm>
        </p:spPr>
        <p:txBody>
          <a:bodyPr>
            <a:normAutofit lnSpcReduction="10000"/>
          </a:bodyPr>
          <a:lstStyle/>
          <a:p>
            <a:r>
              <a:rPr lang="en-US" dirty="0">
                <a:solidFill>
                  <a:schemeClr val="tx1">
                    <a:lumMod val="95000"/>
                    <a:lumOff val="5000"/>
                  </a:schemeClr>
                </a:solidFill>
              </a:rPr>
              <a:t>His father's illness – he was diagnosed with throat cancer – caused Princess Elizabeth to take over some of his duties. In 1951 she visited Greece, Italy, Malta and Canada, and met with American President Harry Truman in Washington, and chaired the Deliberations of the Privy Council. In January 1952, she and her husband traveled to the Commonwealth countries. On 6 February 1952, while staying at the Treetops Hotel in </a:t>
            </a:r>
            <a:r>
              <a:rPr lang="en-US" dirty="0" err="1">
                <a:solidFill>
                  <a:schemeClr val="tx1">
                    <a:lumMod val="95000"/>
                    <a:lumOff val="5000"/>
                  </a:schemeClr>
                </a:solidFill>
              </a:rPr>
              <a:t>Thice</a:t>
            </a:r>
            <a:r>
              <a:rPr lang="en-US" dirty="0">
                <a:solidFill>
                  <a:schemeClr val="tx1">
                    <a:lumMod val="95000"/>
                    <a:lumOff val="5000"/>
                  </a:schemeClr>
                </a:solidFill>
              </a:rPr>
              <a:t>, Kenya,</a:t>
            </a:r>
            <a:r>
              <a:rPr lang="pl-PL" dirty="0">
                <a:solidFill>
                  <a:schemeClr val="tx1">
                    <a:lumMod val="95000"/>
                    <a:lumOff val="5000"/>
                  </a:schemeClr>
                </a:solidFill>
              </a:rPr>
              <a:t> </a:t>
            </a:r>
            <a:r>
              <a:rPr lang="en-US" dirty="0">
                <a:solidFill>
                  <a:schemeClr val="tx1">
                    <a:lumMod val="95000"/>
                    <a:lumOff val="5000"/>
                  </a:schemeClr>
                </a:solidFill>
              </a:rPr>
              <a:t>she learned of the death of her father, who had died of a heart attack, from Prince Philip. She immediately returned to the UK with her husband. Shortly after her father's death, in a conversation with Martin Charteris, assistant to her private secretary, she announced the choice of the royal name – Elizabeth. The day after her father's death, she was proclaimed Queen of great Britain. The ceremony, which took place at St. James's Palace, was attended by m.in members of the Privy Council of Great Britain and Lord Mayor of London.</a:t>
            </a:r>
            <a:r>
              <a:rPr lang="en-US" dirty="0">
                <a:highlight>
                  <a:srgbClr val="FFFF00"/>
                </a:highlight>
              </a:rPr>
              <a:t>
</a:t>
            </a:r>
            <a:endParaRPr lang="pl-PL" dirty="0">
              <a:highlight>
                <a:srgbClr val="FFFF00"/>
              </a:highlight>
            </a:endParaRPr>
          </a:p>
        </p:txBody>
      </p:sp>
    </p:spTree>
    <p:extLst>
      <p:ext uri="{BB962C8B-B14F-4D97-AF65-F5344CB8AC3E}">
        <p14:creationId xmlns:p14="http://schemas.microsoft.com/office/powerpoint/2010/main" val="256929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4BCDC-A2EF-D02C-4678-4B676234ED1B}"/>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400"/>
              <a:t>Dzieci królowej</a:t>
            </a:r>
          </a:p>
        </p:txBody>
      </p:sp>
      <p:sp>
        <p:nvSpPr>
          <p:cNvPr id="4" name="Text Placeholder 3">
            <a:extLst>
              <a:ext uri="{FF2B5EF4-FFF2-40B4-BE49-F238E27FC236}">
                <a16:creationId xmlns:a16="http://schemas.microsoft.com/office/drawing/2014/main" id="{6EDD57CD-980B-6DD4-B79D-38F50396FDD0}"/>
              </a:ext>
            </a:extLst>
          </p:cNvPr>
          <p:cNvSpPr>
            <a:spLocks noGrp="1"/>
          </p:cNvSpPr>
          <p:nvPr>
            <p:ph type="body" sz="half" idx="2"/>
          </p:nvPr>
        </p:nvSpPr>
        <p:spPr>
          <a:xfrm>
            <a:off x="-3049" y="2537555"/>
            <a:ext cx="6514208" cy="4320444"/>
          </a:xfrm>
        </p:spPr>
        <p:txBody>
          <a:bodyPr vert="horz" lIns="91440" tIns="45720" rIns="91440" bIns="45720" rtlCol="0">
            <a:normAutofit/>
          </a:bodyPr>
          <a:lstStyle/>
          <a:p>
            <a:pPr indent="-228600">
              <a:buFont typeface="Arial" panose="020B0604020202020204" pitchFamily="34" charset="0"/>
              <a:buChar char="•"/>
            </a:pPr>
            <a:r>
              <a:rPr lang="en-US" sz="2000" dirty="0"/>
              <a:t>With Philip she had four descendants, they are:</a:t>
            </a:r>
          </a:p>
          <a:p>
            <a:pPr indent="-228600">
              <a:buFont typeface="Arial" panose="020B0604020202020204" pitchFamily="34" charset="0"/>
              <a:buChar char="•"/>
            </a:pPr>
            <a:r>
              <a:rPr lang="en-US" sz="2000" dirty="0"/>
              <a:t>Charles III (born 14 November 1948), King of Great Britain</a:t>
            </a:r>
          </a:p>
          <a:p>
            <a:pPr indent="-228600">
              <a:buFont typeface="Arial" panose="020B0604020202020204" pitchFamily="34" charset="0"/>
              <a:buChar char="•"/>
            </a:pPr>
            <a:r>
              <a:rPr lang="en-US" sz="2000" dirty="0"/>
              <a:t>Anna (born 15 August 1950), Princess</a:t>
            </a:r>
          </a:p>
          <a:p>
            <a:pPr indent="-228600">
              <a:buFont typeface="Arial" panose="020B0604020202020204" pitchFamily="34" charset="0"/>
              <a:buChar char="•"/>
            </a:pPr>
            <a:r>
              <a:rPr lang="en-US" sz="2000" dirty="0"/>
              <a:t>Andrew (born 19 February 1960), Duke of York</a:t>
            </a:r>
            <a:endParaRPr lang="pl-PL" sz="2000" dirty="0"/>
          </a:p>
          <a:p>
            <a:pPr indent="-228600">
              <a:buFont typeface="Arial" panose="020B0604020202020204" pitchFamily="34" charset="0"/>
              <a:buChar char="•"/>
            </a:pPr>
            <a:r>
              <a:rPr lang="en-US" sz="2000" dirty="0"/>
              <a:t> Edward (born 10 March 1964), Earl of Wessex</a:t>
            </a:r>
          </a:p>
        </p:txBody>
      </p:sp>
      <p:pic>
        <p:nvPicPr>
          <p:cNvPr id="8" name="Content Placeholder 7">
            <a:extLst>
              <a:ext uri="{FF2B5EF4-FFF2-40B4-BE49-F238E27FC236}">
                <a16:creationId xmlns:a16="http://schemas.microsoft.com/office/drawing/2014/main" id="{1C95EC52-0EC5-24C7-591F-11447E919341}"/>
              </a:ext>
            </a:extLst>
          </p:cNvPr>
          <p:cNvPicPr>
            <a:picLocks noGrp="1" noChangeAspect="1"/>
          </p:cNvPicPr>
          <p:nvPr>
            <p:ph idx="1"/>
          </p:nvPr>
        </p:nvPicPr>
        <p:blipFill rotWithShape="1">
          <a:blip r:embed="rId2"/>
          <a:srcRect r="2" b="914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99117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506E5B3-F96C-6A84-507E-9B142A927C18}"/>
              </a:ext>
            </a:extLst>
          </p:cNvPr>
          <p:cNvPicPr>
            <a:picLocks noGrp="1" noChangeAspect="1"/>
          </p:cNvPicPr>
          <p:nvPr>
            <p:ph idx="1"/>
          </p:nvPr>
        </p:nvPicPr>
        <p:blipFill rotWithShape="1">
          <a:blip r:embed="rId2"/>
          <a:srcRect b="1152"/>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4D7DF3-285B-C043-BB0C-9DC374DE8405}"/>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Miłość królowej do psów rasy corgi</a:t>
            </a:r>
          </a:p>
        </p:txBody>
      </p:sp>
      <p:sp>
        <p:nvSpPr>
          <p:cNvPr id="4" name="Text Placeholder 3">
            <a:extLst>
              <a:ext uri="{FF2B5EF4-FFF2-40B4-BE49-F238E27FC236}">
                <a16:creationId xmlns:a16="http://schemas.microsoft.com/office/drawing/2014/main" id="{BCC9B530-BE70-63BD-04BB-7E09583F0F0A}"/>
              </a:ext>
            </a:extLst>
          </p:cNvPr>
          <p:cNvSpPr>
            <a:spLocks noGrp="1"/>
          </p:cNvSpPr>
          <p:nvPr>
            <p:ph type="body" sz="half" idx="2"/>
          </p:nvPr>
        </p:nvSpPr>
        <p:spPr>
          <a:xfrm>
            <a:off x="838200" y="2434201"/>
            <a:ext cx="3822189" cy="3742762"/>
          </a:xfrm>
        </p:spPr>
        <p:txBody>
          <a:bodyPr vert="horz" lIns="91440" tIns="45720" rIns="91440" bIns="45720" rtlCol="0">
            <a:normAutofit/>
          </a:bodyPr>
          <a:lstStyle/>
          <a:p>
            <a:r>
              <a:rPr lang="en-US" sz="2000" dirty="0"/>
              <a:t>Elizabeth II loved animals, especially cute dogs with short legs. The corgi cardigan breed accompanied her throughout her life. The first puppy - Susan, received for her 18th birthday from her father. From that moment until her death, she could have had as many as 30 of them.</a:t>
            </a:r>
          </a:p>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1811624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DE0066-58AA-18ED-3405-426AE1C68FF3}"/>
              </a:ext>
            </a:extLst>
          </p:cNvPr>
          <p:cNvSpPr>
            <a:spLocks noGrp="1"/>
          </p:cNvSpPr>
          <p:nvPr>
            <p:ph type="title"/>
          </p:nvPr>
        </p:nvSpPr>
        <p:spPr>
          <a:xfrm>
            <a:off x="1137035" y="609600"/>
            <a:ext cx="3595678" cy="1330839"/>
          </a:xfrm>
        </p:spPr>
        <p:txBody>
          <a:bodyPr vert="horz" lIns="91440" tIns="45720" rIns="91440" bIns="45720" rtlCol="0" anchor="ctr">
            <a:normAutofit/>
          </a:bodyPr>
          <a:lstStyle/>
          <a:p>
            <a:r>
              <a:rPr lang="en-US" sz="4400"/>
              <a:t>Młodość królowej</a:t>
            </a:r>
          </a:p>
        </p:txBody>
      </p:sp>
      <p:sp>
        <p:nvSpPr>
          <p:cNvPr id="4" name="Text Placeholder 3">
            <a:extLst>
              <a:ext uri="{FF2B5EF4-FFF2-40B4-BE49-F238E27FC236}">
                <a16:creationId xmlns:a16="http://schemas.microsoft.com/office/drawing/2014/main" id="{8404FEAE-2CB6-E616-3A8D-650CE59A1AB9}"/>
              </a:ext>
            </a:extLst>
          </p:cNvPr>
          <p:cNvSpPr>
            <a:spLocks noGrp="1"/>
          </p:cNvSpPr>
          <p:nvPr>
            <p:ph type="body" sz="half" idx="2"/>
          </p:nvPr>
        </p:nvSpPr>
        <p:spPr>
          <a:xfrm>
            <a:off x="1137034" y="2194102"/>
            <a:ext cx="3158741" cy="3908586"/>
          </a:xfrm>
        </p:spPr>
        <p:txBody>
          <a:bodyPr vert="horz" lIns="91440" tIns="45720" rIns="91440" bIns="45720" rtlCol="0">
            <a:normAutofit/>
          </a:bodyPr>
          <a:lstStyle/>
          <a:p>
            <a:r>
              <a:rPr lang="en-US" sz="2000" dirty="0"/>
              <a:t>The Queen was born by caesarean section on 21 April 1926 at 2:40 GMT at a house at 17 Bruton Street in the Mayfair district of London. She was the daughter of Prince Albert of York, the second son of the incumbent King George V, and the Duchess of York, Elizabeth Bowes-Lyon.
</a:t>
            </a:r>
          </a:p>
        </p:txBody>
      </p:sp>
      <p:pic>
        <p:nvPicPr>
          <p:cNvPr id="8" name="Picture Placeholder 7">
            <a:extLst>
              <a:ext uri="{FF2B5EF4-FFF2-40B4-BE49-F238E27FC236}">
                <a16:creationId xmlns:a16="http://schemas.microsoft.com/office/drawing/2014/main" id="{556E7E49-34CF-94F6-D644-9F69956F2802}"/>
              </a:ext>
            </a:extLst>
          </p:cNvPr>
          <p:cNvPicPr>
            <a:picLocks noGrp="1" noChangeAspect="1"/>
          </p:cNvPicPr>
          <p:nvPr>
            <p:ph type="pic" idx="1"/>
          </p:nvPr>
        </p:nvPicPr>
        <p:blipFill rotWithShape="1">
          <a:blip r:embed="rId2"/>
          <a:srcRect l="8278" r="8280"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427473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CB2DD0-6D7A-AABA-3C15-87DE3DA1060C}"/>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100"/>
              <a:t>Odpowiedniki Królowej Elżbiety II w filmach i serialach</a:t>
            </a:r>
          </a:p>
        </p:txBody>
      </p:sp>
      <p:sp>
        <p:nvSpPr>
          <p:cNvPr id="4" name="Text Placeholder 3">
            <a:extLst>
              <a:ext uri="{FF2B5EF4-FFF2-40B4-BE49-F238E27FC236}">
                <a16:creationId xmlns:a16="http://schemas.microsoft.com/office/drawing/2014/main" id="{3EC10FAC-868B-88D3-7D0E-A6F2D706112F}"/>
              </a:ext>
            </a:extLst>
          </p:cNvPr>
          <p:cNvSpPr>
            <a:spLocks noGrp="1"/>
          </p:cNvSpPr>
          <p:nvPr>
            <p:ph type="body" sz="half" idx="2"/>
          </p:nvPr>
        </p:nvSpPr>
        <p:spPr>
          <a:xfrm>
            <a:off x="-3048" y="2172431"/>
            <a:ext cx="6979035" cy="4685570"/>
          </a:xfrm>
        </p:spPr>
        <p:txBody>
          <a:bodyPr vert="horz" lIns="91440" tIns="45720" rIns="91440" bIns="45720" rtlCol="0">
            <a:normAutofit/>
          </a:bodyPr>
          <a:lstStyle/>
          <a:p>
            <a:r>
              <a:rPr lang="en-US" sz="1400" dirty="0"/>
              <a:t>Elizabeth II has been shown many times in cinema and television, both in serious films and comedies:
</a:t>
            </a:r>
            <a:r>
              <a:rPr lang="pl-PL" sz="1400" dirty="0"/>
              <a:t>-</a:t>
            </a:r>
            <a:r>
              <a:rPr lang="en-US" sz="1400" dirty="0"/>
              <a:t>Jeanette Charles has played the Queen many times since 1975
</a:t>
            </a:r>
            <a:r>
              <a:rPr lang="pl-PL" sz="1400" dirty="0"/>
              <a:t>-</a:t>
            </a:r>
            <a:r>
              <a:rPr lang="en-US" sz="1400" dirty="0"/>
              <a:t>Dana Wynter in The Royal Romance of Charles and Diana (1982)
</a:t>
            </a:r>
            <a:r>
              <a:rPr lang="pl-PL" sz="1400" dirty="0"/>
              <a:t>-</a:t>
            </a:r>
            <a:r>
              <a:rPr lang="en-US" sz="1400" dirty="0"/>
              <a:t>Prunella Scales in A Question of Attribution from 1991
</a:t>
            </a:r>
            <a:r>
              <a:rPr lang="pl-PL" sz="1400" dirty="0"/>
              <a:t>-</a:t>
            </a:r>
            <a:r>
              <a:rPr lang="en-US" sz="1400" dirty="0"/>
              <a:t>Elizabeth Richard has played the Queen many times since 1996
</a:t>
            </a:r>
            <a:r>
              <a:rPr lang="pl-PL" sz="1400" dirty="0"/>
              <a:t>-</a:t>
            </a:r>
            <a:r>
              <a:rPr lang="en-US" sz="1400" dirty="0"/>
              <a:t>Oscar role of Helen Mirren in The Queen (2006)
</a:t>
            </a:r>
            <a:r>
              <a:rPr lang="pl-PL" sz="1400" dirty="0"/>
              <a:t>-</a:t>
            </a:r>
            <a:r>
              <a:rPr lang="en-US" sz="1400" dirty="0"/>
              <a:t>Scott Thompson in The Children in the Hall
</a:t>
            </a:r>
            <a:r>
              <a:rPr lang="pl-PL" sz="1400" dirty="0"/>
              <a:t>-</a:t>
            </a:r>
            <a:r>
              <a:rPr lang="en-US" sz="1400" dirty="0"/>
              <a:t>Irene Hamilton in the 2003 film Johnny English
</a:t>
            </a:r>
            <a:r>
              <a:rPr lang="pl-PL" sz="1400" dirty="0"/>
              <a:t>-</a:t>
            </a:r>
            <a:r>
              <a:rPr lang="en-US" sz="1400" dirty="0"/>
              <a:t>Elizabeth Richard in the 2012 film
</a:t>
            </a:r>
            <a:r>
              <a:rPr lang="pl-PL" sz="1400" dirty="0"/>
              <a:t>-</a:t>
            </a:r>
            <a:r>
              <a:rPr lang="en-US" sz="1400" dirty="0"/>
              <a:t>Freya Wilson in the 2010 film How to Become a King
</a:t>
            </a:r>
            <a:r>
              <a:rPr lang="pl-PL" sz="1400" dirty="0"/>
              <a:t>-</a:t>
            </a:r>
            <a:r>
              <a:rPr lang="en-US" sz="1400" dirty="0"/>
              <a:t>Sarah Gadon in the 2015 film "A Date with the Queen"
</a:t>
            </a:r>
            <a:r>
              <a:rPr lang="pl-PL" sz="1400" dirty="0"/>
              <a:t>-</a:t>
            </a:r>
            <a:r>
              <a:rPr lang="en-US" sz="1400" dirty="0"/>
              <a:t>Claire Foy and Olivia Colman in The Crown (2016</a:t>
            </a:r>
            <a:r>
              <a:rPr lang="pl-PL" sz="1400" dirty="0"/>
              <a:t>)</a:t>
            </a:r>
            <a:endParaRPr lang="en-US" sz="1400" dirty="0"/>
          </a:p>
        </p:txBody>
      </p:sp>
      <p:pic>
        <p:nvPicPr>
          <p:cNvPr id="5" name="Picture Placeholder 4">
            <a:extLst>
              <a:ext uri="{FF2B5EF4-FFF2-40B4-BE49-F238E27FC236}">
                <a16:creationId xmlns:a16="http://schemas.microsoft.com/office/drawing/2014/main" id="{EE9CDC47-15B2-C9DE-12C7-3D0F4A94E78C}"/>
              </a:ext>
            </a:extLst>
          </p:cNvPr>
          <p:cNvPicPr>
            <a:picLocks noGrp="1" noChangeAspect="1"/>
          </p:cNvPicPr>
          <p:nvPr>
            <p:ph type="pic" idx="1"/>
          </p:nvPr>
        </p:nvPicPr>
        <p:blipFill rotWithShape="1">
          <a:blip r:embed="rId2"/>
          <a:srcRect b="1776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50337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25" descr="A group of people in red uniforms marching in a parade&#10;&#10;Description automatically generated with low confidence">
            <a:extLst>
              <a:ext uri="{FF2B5EF4-FFF2-40B4-BE49-F238E27FC236}">
                <a16:creationId xmlns:a16="http://schemas.microsoft.com/office/drawing/2014/main" id="{318192DF-ECA8-66C5-AA53-5471F4CEE5B1}"/>
              </a:ext>
            </a:extLst>
          </p:cNvPr>
          <p:cNvPicPr>
            <a:picLocks noGrp="1" noChangeAspect="1"/>
          </p:cNvPicPr>
          <p:nvPr>
            <p:ph type="pic" idx="1"/>
          </p:nvPr>
        </p:nvPicPr>
        <p:blipFill rotWithShape="1">
          <a:blip r:embed="rId2"/>
          <a:srcRect l="3118" r="3118"/>
          <a:stretch/>
        </p:blipFill>
        <p:spPr>
          <a:xfrm>
            <a:off x="2522356" y="10"/>
            <a:ext cx="9669642" cy="6857990"/>
          </a:xfrm>
          <a:prstGeom prst="rect">
            <a:avLst/>
          </a:prstGeom>
        </p:spPr>
      </p:pic>
      <p:sp>
        <p:nvSpPr>
          <p:cNvPr id="33" name="Rectangle 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55B38E-DA4A-6D0C-06A8-7196CC3748CC}"/>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śmierć</a:t>
            </a:r>
          </a:p>
        </p:txBody>
      </p:sp>
      <p:sp>
        <p:nvSpPr>
          <p:cNvPr id="4" name="Text Placeholder 3">
            <a:extLst>
              <a:ext uri="{FF2B5EF4-FFF2-40B4-BE49-F238E27FC236}">
                <a16:creationId xmlns:a16="http://schemas.microsoft.com/office/drawing/2014/main" id="{45F291B7-A729-D31D-2526-066F40856B62}"/>
              </a:ext>
            </a:extLst>
          </p:cNvPr>
          <p:cNvSpPr>
            <a:spLocks noGrp="1"/>
          </p:cNvSpPr>
          <p:nvPr>
            <p:ph type="body" sz="half" idx="2"/>
          </p:nvPr>
        </p:nvSpPr>
        <p:spPr>
          <a:xfrm>
            <a:off x="838200" y="2434201"/>
            <a:ext cx="3822189" cy="3742762"/>
          </a:xfrm>
        </p:spPr>
        <p:txBody>
          <a:bodyPr vert="horz" lIns="91440" tIns="45720" rIns="91440" bIns="45720" rtlCol="0">
            <a:normAutofit/>
          </a:bodyPr>
          <a:lstStyle/>
          <a:p>
            <a:r>
              <a:rPr lang="en-US" sz="1900" dirty="0"/>
              <a:t>On the morning of 8 September 2022, Buckingham Palace reported that doctors were concerned about Elizabeth's health. The Queen was then at the residence in Balmoral. The seriousness of the situation was also indicated by the fact that the Queen's immediate family abandoned their activities from that day and went to her place of residence. The British Queen died at 3:10 p.m., British time, surrounded by her family at Balmoral Castle</a:t>
            </a:r>
            <a:r>
              <a:rPr lang="pl-PL" sz="1900" dirty="0"/>
              <a:t>.</a:t>
            </a:r>
            <a:endParaRPr lang="en-US" sz="1900" dirty="0"/>
          </a:p>
        </p:txBody>
      </p:sp>
    </p:spTree>
    <p:extLst>
      <p:ext uri="{BB962C8B-B14F-4D97-AF65-F5344CB8AC3E}">
        <p14:creationId xmlns:p14="http://schemas.microsoft.com/office/powerpoint/2010/main" val="3335275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622</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Prezentacja o królowej Elżbiecie II</vt:lpstr>
      <vt:lpstr>Przejęcie tronu przez Elżbiete</vt:lpstr>
      <vt:lpstr>Dzieci królowej</vt:lpstr>
      <vt:lpstr>Miłość królowej do psów rasy corgi</vt:lpstr>
      <vt:lpstr>Młodość królowej</vt:lpstr>
      <vt:lpstr>Odpowiedniki Królowej Elżbiety II w filmach i serialach</vt:lpstr>
      <vt:lpstr>śmierć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o królowej Elżbiecie II</dc:title>
  <dc:creator>mateusz niski</dc:creator>
  <cp:lastModifiedBy>mateusz niski</cp:lastModifiedBy>
  <cp:revision>1</cp:revision>
  <dcterms:created xsi:type="dcterms:W3CDTF">2022-11-25T14:54:11Z</dcterms:created>
  <dcterms:modified xsi:type="dcterms:W3CDTF">2022-11-25T19:03:08Z</dcterms:modified>
</cp:coreProperties>
</file>