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1C41-A834-4314-8F05-93F843C0468D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30397-B0BE-46BE-881E-B952EFEA3E4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29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Úvod</a:t>
            </a:r>
          </a:p>
          <a:p>
            <a:r>
              <a:rPr lang="sk-SK" b="1" dirty="0" smtClean="0"/>
              <a:t>1. Móda displejov /diskusia/ </a:t>
            </a:r>
          </a:p>
          <a:p>
            <a:r>
              <a:rPr lang="sk-SK" b="1" dirty="0" smtClean="0"/>
              <a:t>2.</a:t>
            </a:r>
            <a:r>
              <a:rPr lang="sk-SK" dirty="0" smtClean="0"/>
              <a:t>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Čo robia digitálne technológie s mládežou? </a:t>
            </a: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3.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Vlastnosti digitálnych médií. </a:t>
            </a:r>
            <a:endParaRPr lang="sk-SK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4.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 čo vás oberá sedenie na internete?</a:t>
            </a:r>
            <a:endParaRPr lang="sk-SK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5.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Displej a sústredenie sa. /diskusia/</a:t>
            </a:r>
            <a:endParaRPr lang="sk-SK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6.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 a sústredenie /diskusia/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7.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 skrotiť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dispeleje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b="1" dirty="0" smtClean="0"/>
              <a:t>8. Zopár zaujímavosti </a:t>
            </a:r>
          </a:p>
          <a:p>
            <a:r>
              <a:rPr lang="sk-SK" b="1" dirty="0" smtClean="0"/>
              <a:t>Záver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53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Zaujímavosti</a:t>
            </a:r>
            <a:r>
              <a:rPr lang="sk-SK" baseline="0" dirty="0" smtClean="0"/>
              <a:t>: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22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Ďakujem za pozornosť a spoluprácu.</a:t>
            </a:r>
          </a:p>
          <a:p>
            <a:r>
              <a:rPr lang="sk-SK" dirty="0" smtClean="0"/>
              <a:t>Spätná väzba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92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Móda displejov / diskusia/</a:t>
            </a:r>
          </a:p>
          <a:p>
            <a:pPr marL="228600" indent="-228600">
              <a:buNone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čas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strávený s mobilom, </a:t>
            </a:r>
            <a:r>
              <a:rPr lang="sk-SK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ntb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tabletom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ruke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88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 výzva na chudnutie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516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????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63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 smtClean="0">
                <a:latin typeface="Times New Roman"/>
                <a:cs typeface="Times New Roman"/>
              </a:rPr>
              <a:t>►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výmena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informácií,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latin typeface="Times New Roman"/>
                <a:cs typeface="Times New Roman"/>
              </a:rPr>
              <a:t>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 smtClean="0">
                <a:latin typeface="Times New Roman"/>
                <a:cs typeface="Times New Roman"/>
              </a:rPr>
              <a:t>►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pocit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istoty, že stále je niekto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vzájomná komunikácia,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odhalenie vlastného ja – prezentovanie sa,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prehľad o postavení iných...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84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5.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 čo vás oberá sedenie na internete?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84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latin typeface="Times New Roman"/>
                <a:ea typeface="Times New Roman" pitchFamily="18" charset="0"/>
                <a:cs typeface="Times New Roman"/>
              </a:rPr>
              <a:t>► Vypni </a:t>
            </a:r>
            <a:r>
              <a:rPr lang="sk-SK" sz="1200" b="1" dirty="0" err="1" smtClean="0">
                <a:latin typeface="Times New Roman"/>
                <a:ea typeface="Times New Roman" pitchFamily="18" charset="0"/>
                <a:cs typeface="Times New Roman"/>
              </a:rPr>
              <a:t>wifi</a:t>
            </a:r>
            <a:endParaRPr lang="sk-SK" sz="1200" b="1" dirty="0" smtClean="0">
              <a:latin typeface="Times New Roman"/>
              <a:ea typeface="Times New Roman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latin typeface="Times New Roman"/>
                <a:ea typeface="Times New Roman" pitchFamily="18" charset="0"/>
                <a:cs typeface="Times New Roman"/>
              </a:rPr>
              <a:t>► Vypni upozornenia z aplikácií</a:t>
            </a:r>
            <a:r>
              <a:rPr lang="sk-SK" sz="1200" b="1" baseline="0" dirty="0" smtClean="0">
                <a:latin typeface="Times New Roman"/>
                <a:ea typeface="Times New Roman" pitchFamily="18" charset="0"/>
                <a:cs typeface="Times New Roman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latin typeface="Times New Roman"/>
                <a:ea typeface="Times New Roman" pitchFamily="18" charset="0"/>
                <a:cs typeface="Times New Roman"/>
              </a:rPr>
              <a:t>► Odlož</a:t>
            </a:r>
            <a:r>
              <a:rPr lang="sk-SK" sz="1200" b="1" baseline="0" dirty="0" smtClean="0">
                <a:latin typeface="Times New Roman"/>
                <a:ea typeface="Times New Roman" pitchFamily="18" charset="0"/>
                <a:cs typeface="Times New Roman"/>
              </a:rPr>
              <a:t> mobil na miesto, ktoré nemáš na očiach</a:t>
            </a:r>
            <a:endParaRPr lang="sk-SK" sz="1200" b="1" dirty="0" smtClean="0">
              <a:latin typeface="Times New Roman"/>
              <a:ea typeface="Times New Roman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6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Aké sú riziká digitálneho sveta?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447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Ako skrotiť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dispeleje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0397-B0BE-46BE-881E-B952EFEA3E47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5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gitálny detox! Vypnite na chvíľu... svoje mobily - Zdravý život - Žena -  Pravd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7772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0" y="0"/>
            <a:ext cx="631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Základná</a:t>
            </a:r>
            <a:r>
              <a:rPr lang="sk-SK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škola SNP 1, Humenné</a:t>
            </a:r>
            <a:endParaRPr lang="sk-SK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66800" y="1752600"/>
            <a:ext cx="6906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da 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displejov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 soci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lne m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sk-SK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dia</a:t>
            </a:r>
            <a:endParaRPr lang="sk-SK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14953" y="5719227"/>
            <a:ext cx="436408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olexova1@zssnphe.sk</a:t>
            </a:r>
            <a:endParaRPr lang="sk-SK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k-SK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Mgr. Martina </a:t>
            </a:r>
            <a:r>
              <a:rPr lang="sk-SK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Olexová</a:t>
            </a:r>
            <a:endParaRPr lang="sk-SK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7. Aké sú riziká digitálneho sveta?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1600200"/>
            <a:ext cx="30989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arušené vzťahy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slabá komunikácia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málo skutočných priateľov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nevhodný obsah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Ocino, odlož už ten telefón! | Zamyslenie | Vážne veci | Rodink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4762500" cy="332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AutoShape 5" descr="Nextech | Aplikácie rodičovskej kontroly pomôžu ochrániť deti na intern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1" name="AutoShape 7" descr="Nextech | Aplikácie rodičovskej kontroly pomôžu ochrániť deti na intern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3" name="Picture 9" descr="Nextech | Aplikácie rodičovskej kontroly pomôžu ochrániť deti na intern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3505200" cy="247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vs_2007 by Spoločnosť priateľov detí z detských domovov Úsmev ako dar -  issuu"/>
          <p:cNvPicPr>
            <a:picLocks noChangeAspect="1" noChangeArrowheads="1"/>
          </p:cNvPicPr>
          <p:nvPr/>
        </p:nvPicPr>
        <p:blipFill>
          <a:blip r:embed="rId5"/>
          <a:srcRect t="29204" b="15929"/>
          <a:stretch>
            <a:fillRect/>
          </a:stretch>
        </p:blipFill>
        <p:spPr bwMode="auto">
          <a:xfrm>
            <a:off x="4343400" y="4648200"/>
            <a:ext cx="4191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Members' Choice Awards – Best Sports System 2019 - Honest Betting Revi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638800"/>
            <a:ext cx="5791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304800" y="0"/>
            <a:ext cx="6727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8. Ako skrotiť displeje?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8541" y="990600"/>
            <a:ext cx="893545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Zaoberajme sa viac ľuďmi, ktorí sú po blízku...a nie tými, ktorí sú od nás vzdialení km...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Skúste navštevovať viac knižnice a využívať knihy, ako digitálne nástroje.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kúste si sami určiť čas kedy budete a nebude používať mobil.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Dajte si s partiou deň bez mobilu.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Venuj sa svojím koníčkom, tráv viac času športom a v prírode.  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4099" name="AutoShape 3" descr="Svetový deň bez mobilov :: Základná š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1" name="Picture 5" descr="Svetový deň bez mobilov :: Základná ško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3810000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1600200" y="5257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</a:rPr>
              <a:t>6.2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4103" name="Picture 7" descr="Chcete viac čítať? 15 rád, ako si nájsť čas na knihy - Fičí S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3962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Jakub v prírode poľuje na dychberúce zábery! | Nový Č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6916" y="2286000"/>
            <a:ext cx="257708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7" name="AutoShape 11" descr="Slovak Sport Trave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9" name="AutoShape 13" descr="Slovak Sport Trave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1" name="AutoShape 15" descr="Slovak Sport Trave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3" name="AutoShape 17" descr="Slovak Sport Trave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1295400"/>
            <a:ext cx="4230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Zlaté pravidlo: svoj vek podeľte číslom 7 :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AutoShape 1"/>
          <p:cNvSpPr>
            <a:spLocks/>
          </p:cNvSpPr>
          <p:nvPr/>
        </p:nvSpPr>
        <p:spPr bwMode="auto">
          <a:xfrm>
            <a:off x="2819400" y="2057400"/>
            <a:ext cx="304800" cy="685800"/>
          </a:xfrm>
          <a:prstGeom prst="rightBrace">
            <a:avLst>
              <a:gd name="adj1" fmla="val 38889"/>
              <a:gd name="adj2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905000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0-2 r. – vôbec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2-6r. – max. 1 hodinu	      zariadenia nepoužívame na úkor: učenia, spánku, hry,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7-13r. – max. 2 hodiny				</a:t>
            </a:r>
            <a:r>
              <a:rPr kumimoji="0" lang="sk-SK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knihy,</a:t>
            </a:r>
            <a:r>
              <a:rPr kumimoji="0" lang="sk-SK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voľného času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400" y="0"/>
            <a:ext cx="643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 Zopár zaujímavosti</a:t>
            </a:r>
            <a:r>
              <a:rPr lang="sk-SK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57200" y="3886200"/>
            <a:ext cx="154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14+ -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what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up</a:t>
            </a:r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57200" y="4267200"/>
            <a:ext cx="276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15+ - FB,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Instagram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, Tik tok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57200" y="49530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FOMO syndróm – úzkosť, strach, že nám niečo unikne.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71882" y="6195536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4 - 8 hodím denne na internete –podľa prieskumu. 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81000" y="34290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Zaujímavosti: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050" name="Picture 2" descr="TOP Zaujímavosti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981200" cy="1981200"/>
          </a:xfrm>
          <a:prstGeom prst="rect">
            <a:avLst/>
          </a:prstGeom>
          <a:noFill/>
        </p:spPr>
      </p:pic>
      <p:pic>
        <p:nvPicPr>
          <p:cNvPr id="2052" name="Picture 4" descr="FOMO - what is it? Fear of Missing Out when investing in cryptocurrenc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724401"/>
            <a:ext cx="3124200" cy="1371600"/>
          </a:xfrm>
          <a:prstGeom prst="rect">
            <a:avLst/>
          </a:prstGeom>
          <a:noFill/>
        </p:spPr>
      </p:pic>
      <p:pic>
        <p:nvPicPr>
          <p:cNvPr id="2054" name="Picture 6" descr="Facebook má Messenger pre deti do 13 rok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971800"/>
            <a:ext cx="2316976" cy="1295400"/>
          </a:xfrm>
          <a:prstGeom prst="rect">
            <a:avLst/>
          </a:prstGeom>
          <a:noFill/>
        </p:spPr>
      </p:pic>
      <p:pic>
        <p:nvPicPr>
          <p:cNvPr id="2056" name="Picture 8" descr="YouTube Kids - An App Made Just For Ki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971800"/>
            <a:ext cx="2438399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19200" y="1066800"/>
            <a:ext cx="7010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Ďakujem za pozornosť </a:t>
            </a:r>
          </a:p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spoluprácu.</a:t>
            </a:r>
          </a:p>
          <a:p>
            <a:pPr algn="ctr"/>
            <a:endParaRPr lang="sk-SK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sk-SK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Spätná väzba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Vývojový diagram: alternatívny proces 2"/>
          <p:cNvSpPr/>
          <p:nvPr/>
        </p:nvSpPr>
        <p:spPr>
          <a:xfrm>
            <a:off x="3048000" y="5867400"/>
            <a:ext cx="3124200" cy="838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hnutý pruh 3"/>
          <p:cNvSpPr/>
          <p:nvPr/>
        </p:nvSpPr>
        <p:spPr>
          <a:xfrm>
            <a:off x="3810000" y="5486400"/>
            <a:ext cx="1600200" cy="685800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1148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KUFOR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ôchodca si vyrobil špeciálny držiak, aby mohol všade chodiť s 11 mobilmi:  Zistíte dôvod, schuti sa zasmejete Fotografia č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886200" cy="289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0" y="0"/>
            <a:ext cx="221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OBSAH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9906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Úvod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1. Móda displejov /diskusia/ 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2.</a:t>
            </a:r>
            <a:r>
              <a:rPr lang="sk-SK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Čo robia digitálne technológie s mládežou? </a:t>
            </a:r>
            <a:endParaRPr lang="sk-SK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3. Vlastnosti digitálnych médií. </a:t>
            </a:r>
          </a:p>
          <a:p>
            <a:pPr lvl="0">
              <a:lnSpc>
                <a:spcPct val="150000"/>
              </a:lnSpc>
              <a:defRPr/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4. O čo vás oberá sedenie na internete?</a:t>
            </a:r>
          </a:p>
          <a:p>
            <a:pPr lvl="0">
              <a:lnSpc>
                <a:spcPct val="150000"/>
              </a:lnSpc>
              <a:defRPr/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5. Displej a sústredenie sa. /diskusia/</a:t>
            </a:r>
          </a:p>
          <a:p>
            <a:pPr lvl="0">
              <a:lnSpc>
                <a:spcPct val="150000"/>
              </a:lnSpc>
              <a:defRPr/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6. Mobil a sústredenie /diskusia/</a:t>
            </a:r>
            <a:endParaRPr lang="sk-SK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7. Ako skrotiť displeje?</a:t>
            </a:r>
            <a:endParaRPr lang="sk-SK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8. Zopár zaujímavosti 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bg1"/>
                </a:solidFill>
                <a:latin typeface="Candara" pitchFamily="34" charset="0"/>
              </a:rPr>
              <a:t>Záver</a:t>
            </a:r>
            <a:endParaRPr lang="sk-SK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0"/>
            <a:ext cx="851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sk-SK" sz="5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Móda displejov / diskusia/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Rukavice - Čiapky a rukavice - Módne doplnky - MÓDA, TRENDY | aligo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1828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152400" y="990600"/>
            <a:ext cx="476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None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- čas strávený s mobilom,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ntb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tabletom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v ruke.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8438" name="Picture 6" descr="Mobilné aplikácie na GPS sledovanie vozidiel | GPSdozor.sk"/>
          <p:cNvPicPr>
            <a:picLocks noChangeAspect="1" noChangeArrowheads="1"/>
          </p:cNvPicPr>
          <p:nvPr/>
        </p:nvPicPr>
        <p:blipFill>
          <a:blip r:embed="rId4"/>
          <a:srcRect t="13061" b="16735"/>
          <a:stretch>
            <a:fillRect/>
          </a:stretch>
        </p:blipFill>
        <p:spPr bwMode="auto">
          <a:xfrm>
            <a:off x="4953000" y="3581400"/>
            <a:ext cx="390746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Superobchod.sk | Stojanček/držiak na mobil - plameniac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838200"/>
            <a:ext cx="1866900" cy="262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Najlepšie video so smartfónom | TOUCH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3055842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Tieto appky ti zmenia život: A sú celkom zadarmo! | Hashtag.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048000"/>
            <a:ext cx="3048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Live Chat Probably Costs More than Phone Call"/>
          <p:cNvPicPr>
            <a:picLocks noChangeAspect="1" noChangeArrowheads="1"/>
          </p:cNvPicPr>
          <p:nvPr/>
        </p:nvPicPr>
        <p:blipFill>
          <a:blip r:embed="rId8"/>
          <a:srcRect l="26316" r="15789"/>
          <a:stretch>
            <a:fillRect/>
          </a:stretch>
        </p:blipFill>
        <p:spPr bwMode="auto">
          <a:xfrm>
            <a:off x="3352800" y="3048000"/>
            <a:ext cx="1524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6" name="AutoShape 14" descr="The History of Mobile Apps - Invention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48" name="AutoShape 16" descr="The History of Mobile Apps - Invention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50" name="AutoShape 18" descr="The History of Mobile Apps - Invention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52" name="Picture 20" descr="app mobile - MVS Projec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524000"/>
            <a:ext cx="4724400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4" name="Picture 22" descr="Počasie v mobile: Vyskúšajte si túto šikovnú aplikáciu s kopou dát,  funkciami a pekným widgetom | Vosveteit.sk"/>
          <p:cNvPicPr>
            <a:picLocks noChangeAspect="1" noChangeArrowheads="1"/>
          </p:cNvPicPr>
          <p:nvPr/>
        </p:nvPicPr>
        <p:blipFill>
          <a:blip r:embed="rId10"/>
          <a:srcRect l="35625" r="15000"/>
          <a:stretch>
            <a:fillRect/>
          </a:stretch>
        </p:blipFill>
        <p:spPr bwMode="auto">
          <a:xfrm>
            <a:off x="4953000" y="5257800"/>
            <a:ext cx="3962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2400" y="0"/>
            <a:ext cx="899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Čo robia digitálne technológie s mládežou? Ovplyvňujú vás? </a:t>
            </a:r>
            <a:endParaRPr lang="sk-SK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Čítajte zadarmo – Oravská knižnica Antona Habovšti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Knižnice prešli počas pandémie na online, požičiavajú e-kni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30859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50 Odtienov Sivej v anglictine, 3ks - Blšák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50 Odtienov Sivej v anglictine, 3ks - Blšák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6" name="Picture 12" descr="Harry Potter - kolekcia (Knihy 1-7) cena od 85,58 € | Pricem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1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 l="16984" t="9375" r="53148" b="53125"/>
          <a:stretch>
            <a:fillRect/>
          </a:stretch>
        </p:blipFill>
        <p:spPr bwMode="auto">
          <a:xfrm>
            <a:off x="2971800" y="2971800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Z Hamšíka bude Glenn. Aj slepý by bol pridobrý na našu ligu, vtipkujú Švédi  - Zahraničné ligy - Futbal - Šport - Pravda.sk"/>
          <p:cNvPicPr>
            <a:picLocks noChangeAspect="1" noChangeArrowheads="1"/>
          </p:cNvPicPr>
          <p:nvPr/>
        </p:nvPicPr>
        <p:blipFill>
          <a:blip r:embed="rId6"/>
          <a:srcRect r="19515"/>
          <a:stretch>
            <a:fillRect/>
          </a:stretch>
        </p:blipFill>
        <p:spPr bwMode="auto">
          <a:xfrm>
            <a:off x="5943600" y="914400"/>
            <a:ext cx="293914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Futbalové lopty - ako si vyberať? | Futbal-shop.s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3124200"/>
            <a:ext cx="2895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Kniha: Príručka slovenského pravopisu (Kolektív autorov) | Martinu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029200"/>
            <a:ext cx="2895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/>
          <a:srcRect l="24231" t="16667" r="24231" b="22917"/>
          <a:stretch>
            <a:fillRect/>
          </a:stretch>
        </p:blipFill>
        <p:spPr bwMode="auto">
          <a:xfrm>
            <a:off x="4267200" y="5049982"/>
            <a:ext cx="2819400" cy="180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ojsmerná vodorovná šípka 16"/>
          <p:cNvSpPr/>
          <p:nvPr/>
        </p:nvSpPr>
        <p:spPr>
          <a:xfrm>
            <a:off x="2514600" y="1600200"/>
            <a:ext cx="533400" cy="3048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ojsmerná vodorovná šípka 17"/>
          <p:cNvSpPr/>
          <p:nvPr/>
        </p:nvSpPr>
        <p:spPr>
          <a:xfrm>
            <a:off x="2438400" y="3810000"/>
            <a:ext cx="609600" cy="3048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ojsmerná vodorovná šípka 18"/>
          <p:cNvSpPr/>
          <p:nvPr/>
        </p:nvSpPr>
        <p:spPr>
          <a:xfrm>
            <a:off x="3505200" y="5791200"/>
            <a:ext cx="838200" cy="3810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ojsmerná vodorovná šípka 19"/>
          <p:cNvSpPr/>
          <p:nvPr/>
        </p:nvSpPr>
        <p:spPr>
          <a:xfrm rot="5400000">
            <a:off x="6781800" y="2895600"/>
            <a:ext cx="457200" cy="3048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95400" y="0"/>
            <a:ext cx="6076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Trendy a výzvy na SS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22860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 ľadová výzva, ktorá pohltila celý svet., </a:t>
            </a:r>
          </a:p>
          <a:p>
            <a:pPr algn="just"/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vyzbieralo sa milión dolárov na výskum choroby. 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06" name="Picture 2" descr="výzvy na sociálnych sieť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2590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VIDEO: Bratislavskí zdravotníci si počas skríningu nacvičili chytľavý  tanček, ktorý je hitom sociálnych sietí | REFRESHER.sk"/>
          <p:cNvPicPr>
            <a:picLocks noChangeAspect="1" noChangeArrowheads="1"/>
          </p:cNvPicPr>
          <p:nvPr/>
        </p:nvPicPr>
        <p:blipFill>
          <a:blip r:embed="rId4"/>
          <a:srcRect l="12078" t="21053" r="13928" b="14386"/>
          <a:stretch>
            <a:fillRect/>
          </a:stretch>
        </p:blipFill>
        <p:spPr bwMode="auto">
          <a:xfrm>
            <a:off x="5105400" y="1143000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5105400" y="35052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- výzva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Jerusalema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– tancom proti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koronavírusu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1510" name="AutoShape 6" descr="Dry Feb (@DryFebCA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12" name="Picture 8" descr="Dry Feb (@DryFebCA) | Twit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Go Dry this Feb for the Canadian Cancer Society"/>
          <p:cNvPicPr>
            <a:picLocks noChangeAspect="1" noChangeArrowheads="1"/>
          </p:cNvPicPr>
          <p:nvPr/>
        </p:nvPicPr>
        <p:blipFill>
          <a:blip r:embed="rId6"/>
          <a:srcRect l="20267" t="16842" r="48800"/>
          <a:stretch>
            <a:fillRect/>
          </a:stretch>
        </p:blipFill>
        <p:spPr bwMode="auto">
          <a:xfrm>
            <a:off x="2362200" y="3733801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1066800" y="556260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- mesiac bez alkoholu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16" name="Picture 12" descr="Toto je 30 dňová planková výzva. Poďte s nami do toho a z výsledku budete  nadšené!"/>
          <p:cNvPicPr>
            <a:picLocks noChangeAspect="1" noChangeArrowheads="1"/>
          </p:cNvPicPr>
          <p:nvPr/>
        </p:nvPicPr>
        <p:blipFill>
          <a:blip r:embed="rId7" cstate="print"/>
          <a:srcRect b="56525"/>
          <a:stretch>
            <a:fillRect/>
          </a:stretch>
        </p:blipFill>
        <p:spPr bwMode="auto">
          <a:xfrm>
            <a:off x="5562600" y="4572000"/>
            <a:ext cx="2895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ĺžnik 11"/>
          <p:cNvSpPr/>
          <p:nvPr/>
        </p:nvSpPr>
        <p:spPr>
          <a:xfrm>
            <a:off x="5943600" y="61722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- výzva na chudnutie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627" y="0"/>
            <a:ext cx="9132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</a:t>
            </a:r>
            <a:r>
              <a:rPr lang="sk-SK" sz="5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Vlastnosti digitálnych médií.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219200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manipulatívne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/snažia sa udržať tvoju pozornosť/</a:t>
            </a:r>
          </a:p>
          <a:p>
            <a:pPr lvl="8"/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???????????</a:t>
            </a:r>
          </a:p>
          <a:p>
            <a:pPr lvl="0">
              <a:buFontTx/>
              <a:buChar char="-"/>
            </a:pPr>
            <a:endParaRPr lang="sk-SK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lvl="0">
              <a:buFontTx/>
              <a:buChar char="-"/>
            </a:pPr>
            <a:endParaRPr lang="sk-SK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lvl="0">
              <a:buFontTx/>
              <a:buChar char="-"/>
            </a:pPr>
            <a:endParaRPr lang="sk-SK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3554" name="Picture 2" descr="The Real Costs of Building a Mobile App for iOS and And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51409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Šípka nahor 4"/>
          <p:cNvSpPr/>
          <p:nvPr/>
        </p:nvSpPr>
        <p:spPr>
          <a:xfrm rot="20332000">
            <a:off x="1737890" y="1597540"/>
            <a:ext cx="722808" cy="71272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867400" y="1524000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vysoko stimulujúce</a:t>
            </a:r>
          </a:p>
        </p:txBody>
      </p:sp>
      <p:sp>
        <p:nvSpPr>
          <p:cNvPr id="7" name="Obdĺžnik 6"/>
          <p:cNvSpPr/>
          <p:nvPr/>
        </p:nvSpPr>
        <p:spPr>
          <a:xfrm>
            <a:off x="7696200" y="3886200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návykové</a:t>
            </a:r>
          </a:p>
        </p:txBody>
      </p:sp>
      <p:sp>
        <p:nvSpPr>
          <p:cNvPr id="8" name="Obdĺžnik 7"/>
          <p:cNvSpPr/>
          <p:nvPr/>
        </p:nvSpPr>
        <p:spPr>
          <a:xfrm>
            <a:off x="0" y="38100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nápomocné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Šípka nahor 8"/>
          <p:cNvSpPr/>
          <p:nvPr/>
        </p:nvSpPr>
        <p:spPr>
          <a:xfrm rot="1104456">
            <a:off x="6553200" y="1905000"/>
            <a:ext cx="533400" cy="4572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7010400" y="3810000"/>
            <a:ext cx="6096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ľava 10"/>
          <p:cNvSpPr/>
          <p:nvPr/>
        </p:nvSpPr>
        <p:spPr>
          <a:xfrm>
            <a:off x="1295400" y="3733800"/>
            <a:ext cx="457200" cy="48463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ľava 11"/>
          <p:cNvSpPr/>
          <p:nvPr/>
        </p:nvSpPr>
        <p:spPr>
          <a:xfrm>
            <a:off x="1371600" y="5410200"/>
            <a:ext cx="381000" cy="381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nahor 12"/>
          <p:cNvSpPr/>
          <p:nvPr/>
        </p:nvSpPr>
        <p:spPr>
          <a:xfrm>
            <a:off x="4038600" y="1981200"/>
            <a:ext cx="457200" cy="4572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doprava 13"/>
          <p:cNvSpPr/>
          <p:nvPr/>
        </p:nvSpPr>
        <p:spPr>
          <a:xfrm>
            <a:off x="7010400" y="5410200"/>
            <a:ext cx="8382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lu 14"/>
          <p:cNvSpPr/>
          <p:nvPr/>
        </p:nvSpPr>
        <p:spPr>
          <a:xfrm>
            <a:off x="3886200" y="5867400"/>
            <a:ext cx="533400" cy="5334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077200" y="541020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????</a:t>
            </a:r>
            <a:endParaRPr lang="sk-SK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85800" y="541020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????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3886200" y="64886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????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0"/>
            <a:ext cx="3866914" cy="64186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Sociálne média  nám ponúkajú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57200" y="6858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z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družovanie veľkých skupín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v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irtuálny svet 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v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ysoká dostupnosť informácií</a:t>
            </a:r>
          </a:p>
          <a:p>
            <a:pPr lvl="0"/>
            <a:r>
              <a:rPr lang="sk-SK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</a:p>
          <a:p>
            <a:pPr lvl="0"/>
            <a:r>
              <a:rPr lang="sk-SK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" name="Obdĺžnik 3"/>
          <p:cNvSpPr/>
          <p:nvPr/>
        </p:nvSpPr>
        <p:spPr>
          <a:xfrm>
            <a:off x="5105400" y="1981200"/>
            <a:ext cx="1842916" cy="64186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Prínosy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48200" y="2667000"/>
            <a:ext cx="518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výmena informácií, </a:t>
            </a: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pocit istoty, že stále je niekto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online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vzájomná komunikácia, </a:t>
            </a: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odhalenie vlastného ja – prezentovanie sa, </a:t>
            </a: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prehľad o postavení iných</a:t>
            </a:r>
          </a:p>
          <a:p>
            <a:pPr lvl="0">
              <a:defRPr/>
            </a:pPr>
            <a:r>
              <a:rPr lang="sk-SK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</a:p>
          <a:p>
            <a:pPr lvl="0">
              <a:defRPr/>
            </a:pPr>
            <a:r>
              <a:rPr lang="sk-SK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endParaRPr lang="sk-SK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28600" y="3886200"/>
            <a:ext cx="2971800" cy="521732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Temné stránky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28600" y="4419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nevhodný obsah,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vysledovanie polohy,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zavadzajúce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info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vyhrážanie /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</a:rPr>
              <a:t>kyberšikana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/, 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sociálne bubliny, </a:t>
            </a:r>
          </a:p>
          <a:p>
            <a:pPr lvl="0"/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zahanbenie, zneuctenie iných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sk-SK" dirty="0" smtClean="0">
                <a:solidFill>
                  <a:schemeClr val="bg1"/>
                </a:solidFill>
                <a:latin typeface="Candara" pitchFamily="34" charset="0"/>
                <a:cs typeface="Times New Roman"/>
              </a:rPr>
              <a:t>►</a:t>
            </a:r>
            <a:r>
              <a:rPr lang="sk-SK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lvl="0"/>
            <a:endParaRPr lang="sk-SK" dirty="0"/>
          </a:p>
        </p:txBody>
      </p:sp>
      <p:pic>
        <p:nvPicPr>
          <p:cNvPr id="25602" name="Picture 2" descr="Virtuálny Svet, Janka Jesenského 68/8, Bánovce nad Bebravou (202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3886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Článok - Komuniká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3581400" cy="16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Kyberšikanovanie :: Základná škola, Matice slovenskej 13 Preš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648200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</a:t>
            </a:r>
            <a:r>
              <a:rPr lang="sk-SK" sz="5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 čo vás oberá sedenie na internete?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66800" y="13716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Dieťa sa rodí s mozgom, ktorý nie je celkom hotový. A každým pohybom sa jeho mozog viac a viac vyvíja.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Pohyb = rozvoj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synapsií</a:t>
            </a:r>
            <a:r>
              <a:rPr kumimoji="0" lang="sk-SK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keď dieťa sedí 3-4 hod za obrazovkou, spraví až o 40 000 motorických pohybov menej... : (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Pre mozog je prospešné: učenie sa, pohyb, </a:t>
            </a: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šport,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vzťahy...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27651" name="Picture 3" descr="Čo je digitálna demencia? | eduworld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114800" cy="2971800"/>
          </a:xfrm>
          <a:prstGeom prst="rect">
            <a:avLst/>
          </a:prstGeom>
          <a:noFill/>
        </p:spPr>
      </p:pic>
      <p:pic>
        <p:nvPicPr>
          <p:cNvPr id="27653" name="Picture 5" descr="Slavoj Trebišov – Futbalový klub mesta Trebišov » Starší dorastenci začali  víťazne, mladší neuspe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3429000"/>
            <a:ext cx="4140200" cy="3048000"/>
          </a:xfrm>
          <a:prstGeom prst="rect">
            <a:avLst/>
          </a:prstGeom>
          <a:noFill/>
        </p:spPr>
      </p:pic>
      <p:sp>
        <p:nvSpPr>
          <p:cNvPr id="6" name="Usmiata tvár 5"/>
          <p:cNvSpPr/>
          <p:nvPr/>
        </p:nvSpPr>
        <p:spPr>
          <a:xfrm>
            <a:off x="7848600" y="3429000"/>
            <a:ext cx="1066800" cy="99060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nica 7"/>
          <p:cNvCxnSpPr/>
          <p:nvPr/>
        </p:nvCxnSpPr>
        <p:spPr>
          <a:xfrm flipV="1">
            <a:off x="228600" y="3505200"/>
            <a:ext cx="4114800" cy="2895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228600" y="3505200"/>
            <a:ext cx="4114800" cy="2971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6. Displej a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Times New Roman" pitchFamily="18" charset="0"/>
              </a:rPr>
              <a:t> 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Times New Roman" pitchFamily="18" charset="0"/>
              </a:rPr>
              <a:t>ú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ova Cond Light" pitchFamily="34" charset="0"/>
                <a:ea typeface="Times New Roman" pitchFamily="18" charset="0"/>
                <a:cs typeface="Times New Roman" pitchFamily="18" charset="0"/>
              </a:rPr>
              <a:t>stredenie sa. /diskusia/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57200" y="1295400"/>
            <a:ext cx="752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prstClr val="white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Dokážete sa sústrediť napr. na čítanie knihy, učenie, prácu...a pod. ak máte po ruke mobil  a ste </a:t>
            </a:r>
            <a:r>
              <a:rPr lang="sk-SK" b="1" dirty="0" err="1" smtClean="0">
                <a:solidFill>
                  <a:prstClr val="white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online</a:t>
            </a:r>
            <a:r>
              <a:rPr lang="sk-SK" b="1" dirty="0" smtClean="0">
                <a:solidFill>
                  <a:prstClr val="white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sk-SK" b="1" dirty="0" smtClean="0">
              <a:solidFill>
                <a:prstClr val="white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8195" name="Picture 3" descr="5 tipov, ako sa sústrediť na online prednášky a zbytočne neprokrastinova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162" y="2057400"/>
            <a:ext cx="388149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4038600" y="5657671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PRETO: </a:t>
            </a:r>
          </a:p>
          <a:p>
            <a:pPr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► Vypni </a:t>
            </a:r>
            <a:r>
              <a:rPr lang="sk-SK" b="1" dirty="0" err="1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wifi</a:t>
            </a:r>
            <a:endParaRPr lang="sk-SK" b="1" dirty="0" smtClean="0">
              <a:solidFill>
                <a:schemeClr val="bg1"/>
              </a:solidFill>
              <a:latin typeface="Candara" pitchFamily="34" charset="0"/>
              <a:ea typeface="Times New Roman" pitchFamily="18" charset="0"/>
              <a:cs typeface="Times New Roman"/>
            </a:endParaRP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► Vypni upozornenia z aplikácií </a:t>
            </a:r>
          </a:p>
          <a:p>
            <a:pPr lvl="0">
              <a:defRPr/>
            </a:pPr>
            <a:r>
              <a:rPr lang="sk-SK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/>
              </a:rPr>
              <a:t>► Odlož mobil na miesto, ktoré nemáš na očiach</a:t>
            </a:r>
          </a:p>
        </p:txBody>
      </p:sp>
      <p:pic>
        <p:nvPicPr>
          <p:cNvPr id="8197" name="Picture 5" descr="Ako udržiavať mozog vo forme? 6 tipov na efektívne učenie. | Zdravie |  Články | FIT štý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384048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Ako sa učiť dvakrát rýchlejšie? | eduworld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Odlož mobil! - Mojevid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3412066" cy="191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479</Words>
  <Application>Microsoft Office PowerPoint</Application>
  <PresentationFormat>Prezentácia na obrazovke (4:3)</PresentationFormat>
  <Paragraphs>143</Paragraphs>
  <Slides>13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Arial Nova Cond Light</vt:lpstr>
      <vt:lpstr>Calibri</vt:lpstr>
      <vt:lpstr>Candara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Uzivatel</cp:lastModifiedBy>
  <cp:revision>6</cp:revision>
  <dcterms:created xsi:type="dcterms:W3CDTF">2021-03-09T07:41:43Z</dcterms:created>
  <dcterms:modified xsi:type="dcterms:W3CDTF">2023-09-22T11:55:33Z</dcterms:modified>
</cp:coreProperties>
</file>