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57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384-AEE1-4F1C-B1AC-C66D84E96E58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ACE79-D189-49FF-BACC-EC70E02FE6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4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D262D-B9A1-4932-A23A-83A94F489D61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04F4D-4528-4FC0-A63B-AD2F33544E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29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4F4D-4528-4FC0-A63B-AD2F33544EB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210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66F41B-EDAB-4464-B56A-BB747751462D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54D-B7D5-4324-931B-AD20C0A2ED81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71-E807-4268-BF94-37897C44E987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87C-8CFD-490A-AFA2-4FEEE4AEA296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D95B7F-0F34-4699-ACB8-18C4793A0E9D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8F27-60CC-4491-9F8B-C80543416402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DC2F-BE53-43D3-B916-96AC0CADBBF6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1D4-31E1-4BA8-B8AB-E2CC5DBD96BF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3FD1-2557-4ABC-B6E4-8CDA18A5FAA5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459A11-C6CF-467A-B7F6-8E2315F1FFA4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C410A3-952F-459A-BDD1-3B33872DFC6C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47BEBD1-BFEF-4E46-ADCD-725F2D30AC03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xUTguLaaX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pu.pressbooks.pub/communicationsatwork/part/chapter-7-traditional-written-communic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2F2384-F24B-D0C8-BA5B-993249195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000" dirty="0"/>
              <a:t>TRADITIONAL WRITTEN COMMUNICATION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1A43DC0-6D82-DFAB-DFE9-E1EC08C52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k-SK" dirty="0"/>
              <a:t>LETTERS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k-SK" dirty="0"/>
              <a:t>MEMOS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k-SK" dirty="0"/>
              <a:t>PROPOSALS</a:t>
            </a:r>
          </a:p>
        </p:txBody>
      </p:sp>
    </p:spTree>
    <p:extLst>
      <p:ext uri="{BB962C8B-B14F-4D97-AF65-F5344CB8AC3E}">
        <p14:creationId xmlns:p14="http://schemas.microsoft.com/office/powerpoint/2010/main" val="309233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26DE4B-B249-498F-F27D-B6C3182C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lETTERS</a:t>
            </a:r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EC0FB52-93FC-7B5E-9C0A-272B0401F3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dirty="0"/>
              <a:t>PARTS OF EFFECTIVE LETTERS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dirty="0"/>
              <a:t>DIFFERENST TYPES OF LETTER FORMATS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dirty="0"/>
              <a:t>COMPOSING AN EFFECTIVE LETTER</a:t>
            </a:r>
          </a:p>
        </p:txBody>
      </p:sp>
    </p:spTree>
    <p:extLst>
      <p:ext uri="{BB962C8B-B14F-4D97-AF65-F5344CB8AC3E}">
        <p14:creationId xmlns:p14="http://schemas.microsoft.com/office/powerpoint/2010/main" val="19765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D3AB94-9F1B-8DBF-CCED-19A702E2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770965"/>
          </a:xfrm>
        </p:spPr>
        <p:txBody>
          <a:bodyPr/>
          <a:lstStyle/>
          <a:p>
            <a:r>
              <a:rPr lang="sk-SK" dirty="0"/>
              <a:t>Introduction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64F0E2B-A7C4-8C32-80DD-AE41EE5A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965" y="637800"/>
            <a:ext cx="11295529" cy="6087035"/>
          </a:xfrm>
        </p:spPr>
        <p:txBody>
          <a:bodyPr>
            <a:normAutofit/>
          </a:bodyPr>
          <a:lstStyle/>
          <a:p>
            <a:r>
              <a:rPr lang="en-US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 letter – one of the most formal documents you can send, therefore it conveys a high degree of respect to its recipient</a:t>
            </a:r>
          </a:p>
          <a:p>
            <a:r>
              <a:rPr lang="en-US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letters are ususally one- to two- page documents sent to people or organizations outside the organization from which they´re sent</a:t>
            </a:r>
          </a:p>
          <a:p>
            <a:r>
              <a:rPr lang="en-US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memos are documents for communications within an organization</a:t>
            </a:r>
          </a:p>
          <a:p>
            <a:r>
              <a:rPr lang="en-US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although we use email for many of the occasions that we used to send letters for before the twenty-first century, letters are still sent rather than emails for several purposes: (see next slide)</a:t>
            </a:r>
          </a:p>
          <a:p>
            <a:endParaRPr lang="en-US" sz="2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8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xmlns="" id="{50EFBE2C-F120-9DE2-276B-C4052176DCAA}"/>
              </a:ext>
            </a:extLst>
          </p:cNvPr>
          <p:cNvSpPr/>
          <p:nvPr/>
        </p:nvSpPr>
        <p:spPr>
          <a:xfrm>
            <a:off x="878541" y="286871"/>
            <a:ext cx="11044518" cy="61139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Cover letters to employers in job applications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Thank-you letters and other goodwill expressions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Letters of recommendation (a.k.a. reference letters)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Letters of transmittal to introduce reports or proposals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Official announcements of products, services, and promotions to customers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Claims and other complaints sent to companies to lay down a formal paper-trail record as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evidence in case matters escalate into the court system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Formal rejection notices to job or program applicants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Collection notices to people with overdue payment</a:t>
            </a: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/>
              <a:t>In these cases, letters offer the advantage of formality, confidentiality (it’s illegal to open someone else’s mail), and a record of evidence.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4164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780258-69E4-C192-6B53-74C45343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90600"/>
          </a:xfrm>
        </p:spPr>
        <p:txBody>
          <a:bodyPr/>
          <a:lstStyle/>
          <a:p>
            <a:pPr algn="ctr"/>
            <a:r>
              <a:rPr lang="sk-SK" dirty="0" err="1"/>
              <a:t>Types</a:t>
            </a:r>
            <a:r>
              <a:rPr lang="sk-SK" dirty="0"/>
              <a:t> of </a:t>
            </a:r>
            <a:r>
              <a:rPr lang="sk-SK" dirty="0" err="1"/>
              <a:t>Letter</a:t>
            </a:r>
            <a:r>
              <a:rPr lang="sk-SK" dirty="0"/>
              <a:t> </a:t>
            </a:r>
            <a:r>
              <a:rPr lang="sk-SK" dirty="0" err="1"/>
              <a:t>Formats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B05E06D-7D00-3D84-7B2C-A2138E84A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694" y="990600"/>
            <a:ext cx="9879106" cy="4876800"/>
          </a:xfrm>
        </p:spPr>
        <p:txBody>
          <a:bodyPr>
            <a:normAutofit/>
          </a:bodyPr>
          <a:lstStyle/>
          <a:p>
            <a:r>
              <a:rPr lang="sk-SK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types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letters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block-style</a:t>
            </a:r>
            <a:r>
              <a:rPr lang="sk-SK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letters</a:t>
            </a:r>
            <a:endParaRPr lang="sk-SK" sz="28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modified-block</a:t>
            </a:r>
            <a:r>
              <a:rPr lang="sk-SK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style</a:t>
            </a:r>
            <a:endParaRPr lang="sk-SK" sz="28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sk-SK" sz="28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block-style</a:t>
            </a:r>
            <a:r>
              <a:rPr lang="sk-SK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has a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letterhead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top,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whereas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modified-block</a:t>
            </a:r>
            <a:r>
              <a:rPr lang="sk-SK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letters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typically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written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independently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k-SK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individuals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09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xmlns="" id="{66773FF8-6460-DAF3-C0FB-9D0F52155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9050"/>
            <a:ext cx="108585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1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026230-CF4F-287E-3D04-F2CE483F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860612"/>
          </a:xfrm>
        </p:spPr>
        <p:txBody>
          <a:bodyPr/>
          <a:lstStyle/>
          <a:p>
            <a:pPr algn="ctr"/>
            <a:r>
              <a:rPr lang="sk-SK" dirty="0" err="1"/>
              <a:t>Letter</a:t>
            </a:r>
            <a:r>
              <a:rPr lang="sk-SK" dirty="0"/>
              <a:t> </a:t>
            </a:r>
            <a:r>
              <a:rPr lang="sk-SK" dirty="0" err="1"/>
              <a:t>Parts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1A1C267-BD84-09A2-FAB8-98F9EBC75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047" y="860612"/>
            <a:ext cx="10901082" cy="5997388"/>
          </a:xfrm>
        </p:spPr>
        <p:txBody>
          <a:bodyPr>
            <a:normAutofit fontScale="85000" lnSpcReduction="20000"/>
          </a:bodyPr>
          <a:lstStyle/>
          <a:p>
            <a:r>
              <a:rPr lang="sk-SK" sz="3000" dirty="0" err="1">
                <a:highlight>
                  <a:srgbClr val="FFFF00"/>
                </a:highlight>
              </a:rPr>
              <a:t>letter</a:t>
            </a:r>
            <a:r>
              <a:rPr lang="sk-SK" sz="3000" dirty="0">
                <a:highlight>
                  <a:srgbClr val="FFFF00"/>
                </a:highlight>
              </a:rPr>
              <a:t> </a:t>
            </a:r>
            <a:r>
              <a:rPr lang="sk-SK" sz="3000" dirty="0" err="1">
                <a:highlight>
                  <a:srgbClr val="FFFF00"/>
                </a:highlight>
              </a:rPr>
              <a:t>have</a:t>
            </a:r>
            <a:r>
              <a:rPr lang="sk-SK" sz="3000" dirty="0">
                <a:highlight>
                  <a:srgbClr val="FFFF00"/>
                </a:highlight>
              </a:rPr>
              <a:t> 10-12 </a:t>
            </a:r>
            <a:r>
              <a:rPr lang="sk-SK" sz="3000" dirty="0" err="1">
                <a:highlight>
                  <a:srgbClr val="FFFF00"/>
                </a:highlight>
              </a:rPr>
              <a:t>parts</a:t>
            </a:r>
            <a:r>
              <a:rPr lang="sk-SK" sz="3000" dirty="0">
                <a:highlight>
                  <a:srgbClr val="FFFF00"/>
                </a:highlight>
              </a:rPr>
              <a:t>, </a:t>
            </a:r>
            <a:r>
              <a:rPr lang="sk-SK" sz="3000" dirty="0" err="1">
                <a:highlight>
                  <a:srgbClr val="FFFF00"/>
                </a:highlight>
              </a:rPr>
              <a:t>inculding</a:t>
            </a:r>
            <a:r>
              <a:rPr lang="sk-SK" sz="3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Return</a:t>
            </a:r>
            <a:r>
              <a:rPr lang="sk-SK" sz="3000" dirty="0"/>
              <a:t> </a:t>
            </a:r>
            <a:r>
              <a:rPr lang="sk-SK" sz="3000" dirty="0" err="1"/>
              <a:t>address</a:t>
            </a:r>
            <a:r>
              <a:rPr lang="sk-SK" sz="3000" dirty="0"/>
              <a:t> or </a:t>
            </a:r>
            <a:r>
              <a:rPr lang="sk-SK" sz="3000" dirty="0" err="1"/>
              <a:t>company</a:t>
            </a:r>
            <a:r>
              <a:rPr lang="sk-SK" sz="3000" dirty="0"/>
              <a:t> </a:t>
            </a:r>
            <a:r>
              <a:rPr lang="sk-SK" sz="3000" dirty="0" err="1"/>
              <a:t>letterhead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Date</a:t>
            </a:r>
            <a:r>
              <a:rPr lang="sk-SK" sz="3000" dirty="0"/>
              <a:t> </a:t>
            </a:r>
            <a:r>
              <a:rPr lang="sk-SK" sz="3000" dirty="0" err="1"/>
              <a:t>line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/>
              <a:t>Recipient </a:t>
            </a:r>
            <a:r>
              <a:rPr lang="sk-SK" sz="3000" dirty="0" err="1"/>
              <a:t>addresss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subject</a:t>
            </a:r>
            <a:r>
              <a:rPr lang="sk-SK" sz="3000" dirty="0"/>
              <a:t> </a:t>
            </a:r>
            <a:r>
              <a:rPr lang="sk-SK" sz="3000" dirty="0" err="1"/>
              <a:t>reference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opening</a:t>
            </a:r>
            <a:r>
              <a:rPr lang="sk-SK" sz="3000" dirty="0"/>
              <a:t> </a:t>
            </a:r>
            <a:r>
              <a:rPr lang="sk-SK" sz="3000" dirty="0" err="1"/>
              <a:t>salutation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message</a:t>
            </a:r>
            <a:r>
              <a:rPr lang="sk-SK" sz="3000" dirty="0"/>
              <a:t> </a:t>
            </a:r>
            <a:r>
              <a:rPr lang="sk-SK" sz="3000" dirty="0" err="1"/>
              <a:t>opening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message</a:t>
            </a:r>
            <a:r>
              <a:rPr lang="sk-SK" sz="3000" dirty="0"/>
              <a:t> body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message</a:t>
            </a:r>
            <a:r>
              <a:rPr lang="sk-SK" sz="3000" dirty="0"/>
              <a:t> </a:t>
            </a:r>
            <a:r>
              <a:rPr lang="sk-SK" sz="3000" dirty="0" err="1"/>
              <a:t>closing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closing</a:t>
            </a:r>
            <a:r>
              <a:rPr lang="sk-SK" sz="3000" dirty="0"/>
              <a:t> </a:t>
            </a:r>
            <a:r>
              <a:rPr lang="sk-SK" sz="3000" dirty="0" err="1"/>
              <a:t>salutation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signature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signature</a:t>
            </a:r>
            <a:r>
              <a:rPr lang="sk-SK" sz="3000" dirty="0"/>
              <a:t> </a:t>
            </a:r>
            <a:r>
              <a:rPr lang="sk-SK" sz="3000" dirty="0" err="1"/>
              <a:t>block</a:t>
            </a:r>
            <a:endParaRPr lang="sk-SK" sz="3000" dirty="0"/>
          </a:p>
          <a:p>
            <a:pPr marL="457200" indent="-457200">
              <a:buFont typeface="+mj-lt"/>
              <a:buAutoNum type="arabicPeriod"/>
            </a:pPr>
            <a:r>
              <a:rPr lang="sk-SK" sz="3000" dirty="0" err="1"/>
              <a:t>enclosure</a:t>
            </a:r>
            <a:r>
              <a:rPr lang="sk-SK" sz="3000" dirty="0"/>
              <a:t> </a:t>
            </a:r>
            <a:r>
              <a:rPr lang="sk-SK" sz="3000" dirty="0" err="1"/>
              <a:t>notice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688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94C6ED-FE6B-C47B-A7CC-D9B0EDA5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i="1" dirty="0" err="1"/>
              <a:t>The</a:t>
            </a:r>
            <a:r>
              <a:rPr lang="sk-SK" sz="3600" i="1" dirty="0"/>
              <a:t> </a:t>
            </a:r>
            <a:r>
              <a:rPr lang="sk-SK" sz="3600" i="1" dirty="0" err="1"/>
              <a:t>following</a:t>
            </a:r>
            <a:r>
              <a:rPr lang="sk-SK" sz="3600" i="1" dirty="0"/>
              <a:t> video </a:t>
            </a:r>
            <a:r>
              <a:rPr lang="sk-SK" sz="3600" i="1" dirty="0" err="1"/>
              <a:t>explains</a:t>
            </a:r>
            <a:r>
              <a:rPr lang="sk-SK" sz="3600" i="1" dirty="0"/>
              <a:t> </a:t>
            </a:r>
            <a:r>
              <a:rPr lang="sk-SK" sz="3600" i="1" dirty="0" err="1"/>
              <a:t>each</a:t>
            </a:r>
            <a:r>
              <a:rPr lang="sk-SK" sz="3600" i="1" dirty="0"/>
              <a:t> part of a </a:t>
            </a:r>
            <a:r>
              <a:rPr lang="sk-SK" sz="3600" i="1" dirty="0" err="1"/>
              <a:t>standard</a:t>
            </a:r>
            <a:r>
              <a:rPr lang="sk-SK" sz="3600" i="1" dirty="0"/>
              <a:t> </a:t>
            </a:r>
            <a:r>
              <a:rPr lang="sk-SK" sz="3600" i="1" dirty="0" err="1"/>
              <a:t>letter</a:t>
            </a:r>
            <a:r>
              <a:rPr lang="sk-SK" sz="3600" i="1" dirty="0"/>
              <a:t>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949EDEA-789F-71C2-EE48-8892B0418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3200" dirty="0" err="1"/>
              <a:t>Writing</a:t>
            </a:r>
            <a:r>
              <a:rPr lang="sk-SK" sz="3200" dirty="0"/>
              <a:t> a </a:t>
            </a:r>
            <a:r>
              <a:rPr lang="sk-SK" sz="3200" dirty="0" err="1"/>
              <a:t>Formal</a:t>
            </a:r>
            <a:r>
              <a:rPr lang="sk-SK" sz="3200" dirty="0"/>
              <a:t> business </a:t>
            </a:r>
            <a:r>
              <a:rPr lang="sk-SK" sz="3200" dirty="0" err="1"/>
              <a:t>letter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dirty="0"/>
          </a:p>
          <a:p>
            <a:r>
              <a:rPr lang="sk-SK" sz="3200" dirty="0">
                <a:hlinkClick r:id="rId2"/>
              </a:rPr>
              <a:t>https://youtu.be/7xUTguLaaXI</a:t>
            </a:r>
            <a:endParaRPr lang="sk-SK" sz="3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266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5E78C6-C700-2814-6D9C-000ED971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SOURCES: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5F9343D-7958-1E9F-2D89-26B2C34F6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https://kpu.pressbooks.pub/communicationsatwork/part/chapter-7-traditional-written-communication/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6363207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Orezanie</Template>
  <TotalTime>125</TotalTime>
  <Words>313</Words>
  <Application>Microsoft Office PowerPoint</Application>
  <PresentationFormat>Širokouhlá</PresentationFormat>
  <Paragraphs>51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Calibri</vt:lpstr>
      <vt:lpstr>Franklin Gothic Book</vt:lpstr>
      <vt:lpstr>Wingdings</vt:lpstr>
      <vt:lpstr>Orezanie</vt:lpstr>
      <vt:lpstr>TRADITIONAL WRITTEN COMMUNICATION</vt:lpstr>
      <vt:lpstr>lETTERS</vt:lpstr>
      <vt:lpstr>Introduction</vt:lpstr>
      <vt:lpstr>Prezentácia programu PowerPoint</vt:lpstr>
      <vt:lpstr>Types of Letter Formats</vt:lpstr>
      <vt:lpstr>Prezentácia programu PowerPoint</vt:lpstr>
      <vt:lpstr>Letter Parts</vt:lpstr>
      <vt:lpstr>The following video explains each part of a standard letter:</vt:lpstr>
      <vt:lpstr>SOURCES: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WRITTEN COMMUNICATION</dc:title>
  <dc:creator>Lucia Fröhlichová</dc:creator>
  <cp:lastModifiedBy>student</cp:lastModifiedBy>
  <cp:revision>4</cp:revision>
  <cp:lastPrinted>2023-06-30T08:17:05Z</cp:lastPrinted>
  <dcterms:created xsi:type="dcterms:W3CDTF">2022-10-14T08:15:52Z</dcterms:created>
  <dcterms:modified xsi:type="dcterms:W3CDTF">2023-06-30T08:17:12Z</dcterms:modified>
</cp:coreProperties>
</file>