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2ACB4F17-EC65-42F2-8B6B-23EAE0C52732}" type="datetimeFigureOut">
              <a:rPr lang="pl-PL" smtClean="0"/>
              <a:t>27.06.2023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B5B2D305-6304-4729-A7C1-D2CDB0D6B88F}" type="slidenum">
              <a:rPr lang="pl-PL" smtClean="0"/>
              <a:t>‹#›</a:t>
            </a:fld>
            <a:endParaRPr lang="pl-PL"/>
          </a:p>
        </p:txBody>
      </p:sp>
      <p:sp>
        <p:nvSpPr>
          <p:cNvPr id="21" name="Prostokąt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Prostokąt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Prostokąt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Prostokąt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B4F17-EC65-42F2-8B6B-23EAE0C52732}" type="datetimeFigureOut">
              <a:rPr lang="pl-PL" smtClean="0"/>
              <a:t>27.06.2023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305-6304-4729-A7C1-D2CDB0D6B88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B4F17-EC65-42F2-8B6B-23EAE0C52732}" type="datetimeFigureOut">
              <a:rPr lang="pl-PL" smtClean="0"/>
              <a:t>27.06.2023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305-6304-4729-A7C1-D2CDB0D6B88F}" type="slidenum">
              <a:rPr lang="pl-PL" smtClean="0"/>
              <a:t>‹#›</a:t>
            </a:fld>
            <a:endParaRPr lang="pl-PL"/>
          </a:p>
        </p:txBody>
      </p:sp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rójkąt równoramienny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B4F17-EC65-42F2-8B6B-23EAE0C52732}" type="datetimeFigureOut">
              <a:rPr lang="pl-PL" smtClean="0"/>
              <a:t>27.06.2023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305-6304-4729-A7C1-D2CDB0D6B88F}" type="slidenum">
              <a:rPr lang="pl-PL" smtClean="0"/>
              <a:t>‹#›</a:t>
            </a:fld>
            <a:endParaRPr lang="pl-PL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2ACB4F17-EC65-42F2-8B6B-23EAE0C52732}" type="datetimeFigureOut">
              <a:rPr lang="pl-PL" smtClean="0"/>
              <a:t>27.06.2023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B5B2D305-6304-4729-A7C1-D2CDB0D6B88F}" type="slidenum">
              <a:rPr lang="pl-PL" smtClean="0"/>
              <a:t>‹#›</a:t>
            </a:fld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Prostokąt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B4F17-EC65-42F2-8B6B-23EAE0C52732}" type="datetimeFigureOut">
              <a:rPr lang="pl-PL" smtClean="0"/>
              <a:t>27.06.2023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305-6304-4729-A7C1-D2CDB0D6B88F}" type="slidenum">
              <a:rPr lang="pl-PL" smtClean="0"/>
              <a:t>‹#›</a:t>
            </a:fld>
            <a:endParaRPr lang="pl-PL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B4F17-EC65-42F2-8B6B-23EAE0C52732}" type="datetimeFigureOut">
              <a:rPr lang="pl-PL" smtClean="0"/>
              <a:t>27.06.2023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305-6304-4729-A7C1-D2CDB0D6B88F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B4F17-EC65-42F2-8B6B-23EAE0C52732}" type="datetimeFigureOut">
              <a:rPr lang="pl-PL" smtClean="0"/>
              <a:t>27.06.2023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305-6304-4729-A7C1-D2CDB0D6B88F}" type="slidenum">
              <a:rPr lang="pl-PL" smtClean="0"/>
              <a:t>‹#›</a:t>
            </a:fld>
            <a:endParaRPr lang="pl-PL"/>
          </a:p>
        </p:txBody>
      </p:sp>
      <p:sp>
        <p:nvSpPr>
          <p:cNvPr id="6" name="Trójkąt równoramienny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B4F17-EC65-42F2-8B6B-23EAE0C52732}" type="datetimeFigureOut">
              <a:rPr lang="pl-PL" smtClean="0"/>
              <a:t>27.06.2023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305-6304-4729-A7C1-D2CDB0D6B88F}" type="slidenum">
              <a:rPr lang="pl-PL" smtClean="0"/>
              <a:t>‹#›</a:t>
            </a:fld>
            <a:endParaRPr lang="pl-PL"/>
          </a:p>
        </p:txBody>
      </p:sp>
      <p:sp>
        <p:nvSpPr>
          <p:cNvPr id="5" name="Łącznik prosty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rójkąt równoramienny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B4F17-EC65-42F2-8B6B-23EAE0C52732}" type="datetimeFigureOut">
              <a:rPr lang="pl-PL" smtClean="0"/>
              <a:t>27.06.2023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305-6304-4729-A7C1-D2CDB0D6B88F}" type="slidenum">
              <a:rPr lang="pl-PL" smtClean="0"/>
              <a:t>‹#›</a:t>
            </a:fld>
            <a:endParaRPr lang="pl-PL"/>
          </a:p>
        </p:txBody>
      </p:sp>
      <p:sp>
        <p:nvSpPr>
          <p:cNvPr id="8" name="Łącznik prosty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Łącznik prosty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Trójkąt równoramienny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ymbol zastępczy zawartości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B4F17-EC65-42F2-8B6B-23EAE0C52732}" type="datetimeFigureOut">
              <a:rPr lang="pl-PL" smtClean="0"/>
              <a:t>27.06.2023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305-6304-4729-A7C1-D2CDB0D6B88F}" type="slidenum">
              <a:rPr lang="pl-PL" smtClean="0"/>
              <a:t>‹#›</a:t>
            </a:fld>
            <a:endParaRPr lang="pl-PL"/>
          </a:p>
        </p:txBody>
      </p:sp>
      <p:sp>
        <p:nvSpPr>
          <p:cNvPr id="8" name="Łącznik prosty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rójkąt równoramienny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stokąt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ACB4F17-EC65-42F2-8B6B-23EAE0C52732}" type="datetimeFigureOut">
              <a:rPr lang="pl-PL" smtClean="0"/>
              <a:t>27.06.2023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5B2D305-6304-4729-A7C1-D2CDB0D6B88F}" type="slidenum">
              <a:rPr lang="pl-PL" smtClean="0"/>
              <a:t>‹#›</a:t>
            </a:fld>
            <a:endParaRPr lang="pl-PL"/>
          </a:p>
        </p:txBody>
      </p:sp>
      <p:sp>
        <p:nvSpPr>
          <p:cNvPr id="28" name="Łącznik prosty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Łącznik prosty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Trójkąt równoramienny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sz="2400" dirty="0" smtClean="0"/>
              <a:t>Współpraca z </a:t>
            </a:r>
            <a:br>
              <a:rPr lang="pl-PL" sz="2400" dirty="0" smtClean="0"/>
            </a:br>
            <a:r>
              <a:rPr lang="pl-PL" sz="2400" dirty="0" smtClean="0"/>
              <a:t>Zakładem Gospodarowania Odpadami</a:t>
            </a:r>
            <a:endParaRPr lang="pl-PL" sz="24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Szkolna akcja- zbiórka </a:t>
            </a:r>
            <a:r>
              <a:rPr lang="pl-PL" dirty="0" err="1" smtClean="0"/>
              <a:t>elektrośmieci</a:t>
            </a:r>
            <a:endParaRPr lang="pl-PL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Szkolna akcja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l-PL" dirty="0" smtClean="0"/>
              <a:t>We współpracy z Zakładem Gospodarowania Odpadami w Bartoszycach na terenie naszej szkoły w dniach 16-19 czerwca 2023 r. została zorganizowana akcja zbiórki </a:t>
            </a:r>
            <a:r>
              <a:rPr lang="pl-PL" dirty="0" err="1" smtClean="0"/>
              <a:t>elektrosmieci</a:t>
            </a:r>
            <a:r>
              <a:rPr lang="pl-PL" dirty="0" smtClean="0"/>
              <a:t>. </a:t>
            </a:r>
            <a:endParaRPr lang="pl-PL" dirty="0"/>
          </a:p>
        </p:txBody>
      </p:sp>
      <p:pic>
        <p:nvPicPr>
          <p:cNvPr id="1027" name="Picture 3" descr="C:\Users\Mariola\Desktop\certyfikat\IMG_20230619_105450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1071546"/>
            <a:ext cx="2797195" cy="2097896"/>
          </a:xfrm>
          <a:prstGeom prst="rect">
            <a:avLst/>
          </a:prstGeom>
          <a:noFill/>
        </p:spPr>
      </p:pic>
      <p:pic>
        <p:nvPicPr>
          <p:cNvPr id="1029" name="Picture 5" descr="C:\Users\Mariola\Desktop\certyfikat\IMG_20230619_1055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2809871"/>
            <a:ext cx="2571738" cy="34289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Szkolna akcja</a:t>
            </a:r>
            <a:endParaRPr lang="pl-PL" dirty="0"/>
          </a:p>
        </p:txBody>
      </p:sp>
      <p:pic>
        <p:nvPicPr>
          <p:cNvPr id="2050" name="Picture 2" descr="C:\Users\Mariola\Desktop\certyfikat\IMG_20230619_12514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285860"/>
            <a:ext cx="2828916" cy="2121687"/>
          </a:xfrm>
          <a:prstGeom prst="rect">
            <a:avLst/>
          </a:prstGeom>
          <a:noFill/>
        </p:spPr>
      </p:pic>
      <p:pic>
        <p:nvPicPr>
          <p:cNvPr id="2051" name="Picture 3" descr="C:\Users\Mariola\Desktop\certyfikat\IMG_20230619_125220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3" y="1214423"/>
            <a:ext cx="2762270" cy="2071702"/>
          </a:xfrm>
          <a:prstGeom prst="rect">
            <a:avLst/>
          </a:prstGeom>
          <a:noFill/>
        </p:spPr>
      </p:pic>
      <p:pic>
        <p:nvPicPr>
          <p:cNvPr id="2053" name="Picture 5" descr="C:\Users\Mariola\Desktop\certyfikat\IMG_20230619_12531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3000381"/>
            <a:ext cx="3375441" cy="3071826"/>
          </a:xfrm>
          <a:prstGeom prst="rect">
            <a:avLst/>
          </a:prstGeom>
          <a:noFill/>
        </p:spPr>
      </p:pic>
      <p:pic>
        <p:nvPicPr>
          <p:cNvPr id="2055" name="Picture 7" descr="C:\Users\Mariola\Desktop\certyfikat\IMG_20230619_10545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0826" y="2857496"/>
            <a:ext cx="2428892" cy="3238522"/>
          </a:xfrm>
          <a:prstGeom prst="rect">
            <a:avLst/>
          </a:prstGeom>
          <a:noFill/>
        </p:spPr>
      </p:pic>
      <p:pic>
        <p:nvPicPr>
          <p:cNvPr id="2056" name="Picture 8" descr="C:\Users\Mariola\Desktop\certyfikat\IMG_20230619_12515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9058" y="3429000"/>
            <a:ext cx="2571768" cy="29289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oczątek">
  <a:themeElements>
    <a:clrScheme name="Początek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Początek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oczątek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9</TotalTime>
  <Words>35</Words>
  <Application>Microsoft Office PowerPoint</Application>
  <PresentationFormat>Pokaz na ekranie (4:3)</PresentationFormat>
  <Paragraphs>5</Paragraphs>
  <Slides>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</vt:i4>
      </vt:variant>
    </vt:vector>
  </HeadingPairs>
  <TitlesOfParts>
    <vt:vector size="4" baseType="lpstr">
      <vt:lpstr>Początek</vt:lpstr>
      <vt:lpstr>Współpraca z  Zakładem Gospodarowania Odpadami</vt:lpstr>
      <vt:lpstr>Szkolna akcja</vt:lpstr>
      <vt:lpstr>Szkolna akcja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Współpraca z  Zakładem Gospodarowania Odpadami</dc:title>
  <dc:creator>Mariola</dc:creator>
  <cp:lastModifiedBy>Mariola</cp:lastModifiedBy>
  <cp:revision>1</cp:revision>
  <dcterms:created xsi:type="dcterms:W3CDTF">2023-06-27T07:02:45Z</dcterms:created>
  <dcterms:modified xsi:type="dcterms:W3CDTF">2023-06-27T07:12:33Z</dcterms:modified>
</cp:coreProperties>
</file>