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93B-D4FC-4EDD-9420-BBA9BCBB0403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7D54-11CC-4094-89DE-9E34772C5C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93B-D4FC-4EDD-9420-BBA9BCBB0403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7D54-11CC-4094-89DE-9E34772C5C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93B-D4FC-4EDD-9420-BBA9BCBB0403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7D54-11CC-4094-89DE-9E34772C5C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93B-D4FC-4EDD-9420-BBA9BCBB0403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7D54-11CC-4094-89DE-9E34772C5C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93B-D4FC-4EDD-9420-BBA9BCBB0403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7D54-11CC-4094-89DE-9E34772C5C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93B-D4FC-4EDD-9420-BBA9BCBB0403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7D54-11CC-4094-89DE-9E34772C5C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93B-D4FC-4EDD-9420-BBA9BCBB0403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7D54-11CC-4094-89DE-9E34772C5C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93B-D4FC-4EDD-9420-BBA9BCBB0403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7D54-11CC-4094-89DE-9E34772C5C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93B-D4FC-4EDD-9420-BBA9BCBB0403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7D54-11CC-4094-89DE-9E34772C5C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93B-D4FC-4EDD-9420-BBA9BCBB0403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7D54-11CC-4094-89DE-9E34772C5C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93B-D4FC-4EDD-9420-BBA9BCBB0403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7D54-11CC-4094-89DE-9E34772C5C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3D93B-D4FC-4EDD-9420-BBA9BCBB0403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57D54-11CC-4094-89DE-9E34772C5C7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#akcja </a:t>
            </a:r>
            <a:r>
              <a:rPr lang="pl-PL" b="1" dirty="0" err="1" smtClean="0"/>
              <a:t>„SadziM</a:t>
            </a:r>
            <a:r>
              <a:rPr lang="pl-PL" b="1" dirty="0" smtClean="0"/>
              <a:t>Y" z Prezydentem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Akcja zainicjowana w 2019 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IV edycja akcji- 30.09.2022 r.</a:t>
            </a:r>
            <a:endParaRPr lang="pl-PL" dirty="0"/>
          </a:p>
        </p:txBody>
      </p:sp>
      <p:pic>
        <p:nvPicPr>
          <p:cNvPr id="1026" name="Picture 2" descr="C:\Users\Mariola\Desktop\certyfikat\DSC_6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3257544" cy="2938720"/>
          </a:xfrm>
          <a:prstGeom prst="rect">
            <a:avLst/>
          </a:prstGeom>
          <a:noFill/>
        </p:spPr>
      </p:pic>
      <p:pic>
        <p:nvPicPr>
          <p:cNvPr id="1027" name="Picture 3" descr="C:\Users\Mariola\Desktop\certyfikat\DSC_6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3050"/>
            <a:ext cx="3424262" cy="3028550"/>
          </a:xfrm>
          <a:prstGeom prst="rect">
            <a:avLst/>
          </a:prstGeom>
          <a:noFill/>
        </p:spPr>
      </p:pic>
      <p:pic>
        <p:nvPicPr>
          <p:cNvPr id="1028" name="Picture 4" descr="C:\Users\Mariola\Desktop\certyfikat\DSC_6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52121"/>
            <a:ext cx="2043086" cy="3155944"/>
          </a:xfrm>
          <a:prstGeom prst="rect">
            <a:avLst/>
          </a:prstGeom>
          <a:noFill/>
        </p:spPr>
      </p:pic>
      <p:pic>
        <p:nvPicPr>
          <p:cNvPr id="1029" name="Picture 5" descr="C:\Users\Mariola\Desktop\certyfikat\DSC_6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929066"/>
            <a:ext cx="2857520" cy="2428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Uczniowie naszej  szkoły wspólnie z leśnikami z Nadleśnictwa Bartoszyce po raz kolejny uczestniczyli w akcji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„sadziM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y z Prezydentem”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riola\Desktop\certyfikat\DSC_6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4488"/>
            <a:ext cx="4038600" cy="2357454"/>
          </a:xfrm>
          <a:prstGeom prst="rect">
            <a:avLst/>
          </a:prstGeom>
          <a:noFill/>
        </p:spPr>
      </p:pic>
      <p:pic>
        <p:nvPicPr>
          <p:cNvPr id="2051" name="Picture 3" descr="C:\Users\Mariola\Desktop\certyfikat\DSC_6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86190"/>
            <a:ext cx="2571768" cy="2699111"/>
          </a:xfrm>
          <a:prstGeom prst="rect">
            <a:avLst/>
          </a:prstGeom>
          <a:noFill/>
        </p:spPr>
      </p:pic>
      <p:pic>
        <p:nvPicPr>
          <p:cNvPr id="2052" name="Picture 4" descr="C:\Users\Mariola\Desktop\certyfikat\DSC_6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71612"/>
            <a:ext cx="2995634" cy="2702444"/>
          </a:xfrm>
          <a:prstGeom prst="rect">
            <a:avLst/>
          </a:prstGeom>
          <a:noFill/>
        </p:spPr>
      </p:pic>
      <p:pic>
        <p:nvPicPr>
          <p:cNvPr id="2053" name="Picture 5" descr="C:\Users\Mariola\Desktop\certyfikat\DSC_6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286125"/>
            <a:ext cx="2043086" cy="3225770"/>
          </a:xfrm>
          <a:prstGeom prst="rect">
            <a:avLst/>
          </a:prstGeom>
          <a:noFill/>
        </p:spPr>
      </p:pic>
      <p:pic>
        <p:nvPicPr>
          <p:cNvPr id="2054" name="Picture 6" descr="C:\Users\Mariola\Desktop\certyfikat\DSC_6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786190"/>
            <a:ext cx="2143140" cy="2735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</Words>
  <Application>Microsoft Office PowerPoint</Application>
  <PresentationFormat>Pokaz na ekranie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Motyw pakietu Office</vt:lpstr>
      <vt:lpstr>#akcja „SadziMY" z Prezydentem </vt:lpstr>
      <vt:lpstr>IV edycja akcji- 30.09.2022 r.</vt:lpstr>
      <vt:lpstr>Uczniowie naszej  szkoły wspólnie z leśnikami z Nadleśnictwa Bartoszyce po raz kolejny uczestniczyli w akcji „sadziMy z Prezydentem”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#akcja „SadziMY" z Prezydentem</dc:title>
  <dc:creator>Mariola</dc:creator>
  <cp:lastModifiedBy>Mariola</cp:lastModifiedBy>
  <cp:revision>2</cp:revision>
  <dcterms:created xsi:type="dcterms:W3CDTF">2023-05-09T10:13:23Z</dcterms:created>
  <dcterms:modified xsi:type="dcterms:W3CDTF">2023-05-09T10:29:07Z</dcterms:modified>
</cp:coreProperties>
</file>