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Matematyka w sztuce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Prezentacja na temat matematyki w różnych dziedzin sztuki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end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800" dirty="0" smtClean="0"/>
              <a:t>Dziękuję za uwagę</a:t>
            </a:r>
          </a:p>
          <a:p>
            <a:pPr marL="0" indent="0">
              <a:buNone/>
            </a:pPr>
            <a:r>
              <a:rPr lang="pl-PL" sz="4000" dirty="0" smtClean="0"/>
              <a:t>       </a:t>
            </a:r>
          </a:p>
          <a:p>
            <a:pPr marL="0" indent="0">
              <a:buNone/>
            </a:pPr>
            <a:r>
              <a:rPr lang="pl-PL" sz="4000" dirty="0" smtClean="0"/>
              <a:t>Prezentację przygotowała </a:t>
            </a:r>
          </a:p>
          <a:p>
            <a:pPr marL="0" indent="0">
              <a:buNone/>
            </a:pPr>
            <a:r>
              <a:rPr lang="pl-PL" sz="4000" dirty="0" smtClean="0"/>
              <a:t>                         Aleksandra </a:t>
            </a:r>
            <a:r>
              <a:rPr lang="pl-PL" sz="4000" dirty="0" err="1" smtClean="0"/>
              <a:t>tomczyk</a:t>
            </a:r>
            <a:endParaRPr lang="pl-PL" sz="4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440" y="1487889"/>
            <a:ext cx="4027700" cy="175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5" y="47161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9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Matematykę w sztuce obserwować możemy w architekturze, malarstwie, czy rzeźbiarstwie. Wykorzystując zasadę złotego podziału i opierając się na cudach natury artyści projektują podstawy wielu budowli. Obrazy i rzeźby często są inspirowane regułami matematycznymi. Świadczy to o interdyscyplinarności matematyki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96800" y="3751430"/>
            <a:ext cx="2317414" cy="297284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87" y="4079145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50519" y="2214694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SKALA w architekturze - wykorzystywana jest do tworzenia miniatur, projektów budowli oraz planów miast (map). Polega na proporcjonalnym powiększeniu lub pomniejszeniu obiektów. Dzięki niej możemy mieć na półce miniaturkę np. Wieży Eiffla albo Taj </a:t>
            </a:r>
            <a:r>
              <a:rPr lang="pl-PL" dirty="0" err="1"/>
              <a:t>Mahal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Jednym z wielościanów wykorzystywanych w architekturze jest ostrosłup czworokątny, czyli piramida.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76" y="4415946"/>
            <a:ext cx="26098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990" y="444413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996687" y="4714875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1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913775" y="2342040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Najsłynniejsze i największe wzniesiono w </a:t>
            </a:r>
            <a:r>
              <a:rPr lang="pl-PL" dirty="0" err="1" smtClean="0"/>
              <a:t>gizie</a:t>
            </a:r>
            <a:r>
              <a:rPr lang="pl-PL" dirty="0" smtClean="0"/>
              <a:t> ponad 2 tysiące </a:t>
            </a:r>
            <a:r>
              <a:rPr lang="pl-PL" dirty="0" err="1" smtClean="0"/>
              <a:t>latp.n.e</a:t>
            </a:r>
            <a:r>
              <a:rPr lang="pl-PL" dirty="0" smtClean="0"/>
              <a:t>. piramida </a:t>
            </a:r>
            <a:r>
              <a:rPr lang="pl-PL" dirty="0" err="1" smtClean="0"/>
              <a:t>cheopsa</a:t>
            </a:r>
            <a:r>
              <a:rPr lang="pl-PL" dirty="0" smtClean="0"/>
              <a:t> ma podstawę o boku 230 m i wysokość 147 m.</a:t>
            </a:r>
          </a:p>
          <a:p>
            <a:pPr marL="0" indent="0">
              <a:buNone/>
            </a:pPr>
            <a:r>
              <a:rPr lang="pl-PL" dirty="0"/>
              <a:t>Piramida Cheopsa - jedna z najsłynniejszych atrakcji Egiptu. Została wybudowana około 2560 r. p.n.e. To największa piramida, jaką zbudowano w całym kraju - jedyny zabytek z listy siedmiu cudów świata starożytnego, który przetrwał do czasów nowożytnych. Każdego roku przyciąga tłumy turystów z całego świata.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653235" y="7059459"/>
            <a:ext cx="1091993" cy="8204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-107238" y="7260920"/>
            <a:ext cx="555723" cy="41753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0033">
            <a:off x="1026520" y="-451579"/>
            <a:ext cx="3821766" cy="214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3782">
            <a:off x="7147873" y="155910"/>
            <a:ext cx="3586931" cy="20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1697">
            <a:off x="3237276" y="4882497"/>
            <a:ext cx="3124001" cy="177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Zasada złotego podziału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Złoty podział opisuje podział odcinka na dwie części w taki sposób, by stosunek długości dłuższej części do krótszej był równy stosunkowi całego odcinka do dłuższej jego części.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49" y="3454400"/>
            <a:ext cx="5604171" cy="31383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4029074"/>
            <a:ext cx="3106336" cy="21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Czy na architekturze jest dużo </a:t>
            </a:r>
            <a:r>
              <a:rPr lang="pl-PL" dirty="0" smtClean="0"/>
              <a:t>matematyki ?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Przede wszystkim </a:t>
            </a:r>
            <a:r>
              <a:rPr lang="pl-PL" dirty="0" smtClean="0"/>
              <a:t>geometria! </a:t>
            </a:r>
            <a:r>
              <a:rPr lang="pl-PL" dirty="0"/>
              <a:t>Jej będzie bardzo dużo wszędzie. Zastosowanie matematyki w architekturze jest olbrzymie.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38" y="3547362"/>
            <a:ext cx="4078288" cy="30547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12" y="3636262"/>
            <a:ext cx="4649788" cy="309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9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przyroda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Świat podlega prawom matematyki. W przyrodzie występują elementy, w których budowie można dostrzec czystą geometrię. wypukłych sześciokątów foremnych, połączonych wzajemnie ścianami bocznymi. W przekroju widać, że mają kształt podłużny, a fasetki zwężają się proporcjonalnie do środka oka i nadają mu kształt wypukły.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99" y="4216604"/>
            <a:ext cx="2922740" cy="2192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34" y="4079145"/>
            <a:ext cx="1847850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919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malarstwo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7344" y="3710816"/>
            <a:ext cx="5299681" cy="25438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79" y="3328902"/>
            <a:ext cx="4396635" cy="29257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04" y="2352962"/>
            <a:ext cx="2121592" cy="2152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77" y="1518885"/>
            <a:ext cx="2083431" cy="26487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759" y="1616794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307" y="-1748902"/>
            <a:ext cx="10364451" cy="1596177"/>
          </a:xfrm>
        </p:spPr>
        <p:txBody>
          <a:bodyPr/>
          <a:lstStyle/>
          <a:p>
            <a:r>
              <a:rPr lang="pl-PL" dirty="0" smtClean="0"/>
              <a:t>pytania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34044" y="0"/>
            <a:ext cx="9143999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5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75</TotalTime>
  <Words>308</Words>
  <Application>Microsoft Office PowerPoint</Application>
  <PresentationFormat>Panoramiczny</PresentationFormat>
  <Paragraphs>32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Kropla</vt:lpstr>
      <vt:lpstr>Matematyka w sztuce </vt:lpstr>
      <vt:lpstr>wstęp</vt:lpstr>
      <vt:lpstr>architektura</vt:lpstr>
      <vt:lpstr> </vt:lpstr>
      <vt:lpstr>Zasada złotego podziału</vt:lpstr>
      <vt:lpstr>pytania</vt:lpstr>
      <vt:lpstr>przyroda</vt:lpstr>
      <vt:lpstr>malarstwo</vt:lpstr>
      <vt:lpstr>pytania</vt:lpstr>
      <vt:lpstr>The end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Matematyka w sztuce</dc:title>
  <dc:creator>u112</dc:creator>
  <cp:lastModifiedBy>U12</cp:lastModifiedBy>
  <cp:revision>8</cp:revision>
  <dcterms:created xsi:type="dcterms:W3CDTF">2024-03-07T07:05:19Z</dcterms:created>
  <dcterms:modified xsi:type="dcterms:W3CDTF">2024-03-19T11:46:59Z</dcterms:modified>
</cp:coreProperties>
</file>