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7" r:id="rId5"/>
    <p:sldId id="262" r:id="rId6"/>
    <p:sldId id="258" r:id="rId7"/>
    <p:sldId id="263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37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E42A1B-284F-45AA-BBCC-20EB8294941C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B98139EC-0528-483E-ADE5-A1FD26172816}">
      <dgm:prSet phldrT="[Tekst]"/>
      <dgm:spPr/>
      <dgm:t>
        <a:bodyPr/>
        <a:lstStyle/>
        <a:p>
          <a:r>
            <a:rPr lang="pl-PL" dirty="0"/>
            <a:t>Wizerunek Juliusza Słowackiego</a:t>
          </a:r>
        </a:p>
      </dgm:t>
    </dgm:pt>
    <dgm:pt modelId="{2B336F6D-644B-4573-A0A1-B3CE530AF00E}" type="parTrans" cxnId="{122F8E7F-B7CE-4538-9DE8-36B3BCC00227}">
      <dgm:prSet/>
      <dgm:spPr/>
      <dgm:t>
        <a:bodyPr/>
        <a:lstStyle/>
        <a:p>
          <a:endParaRPr lang="pl-PL"/>
        </a:p>
      </dgm:t>
    </dgm:pt>
    <dgm:pt modelId="{0BF2A69E-A89D-4923-A45D-7C1099F35A16}" type="sibTrans" cxnId="{122F8E7F-B7CE-4538-9DE8-36B3BCC00227}">
      <dgm:prSet/>
      <dgm:spPr/>
      <dgm:t>
        <a:bodyPr/>
        <a:lstStyle/>
        <a:p>
          <a:endParaRPr lang="pl-PL"/>
        </a:p>
      </dgm:t>
    </dgm:pt>
    <dgm:pt modelId="{80C61291-B9A7-4B61-80F1-7B8A182C3AD6}">
      <dgm:prSet phldrT="[Tekst]"/>
      <dgm:spPr/>
      <dgm:t>
        <a:bodyPr/>
        <a:lstStyle/>
        <a:p>
          <a:r>
            <a:rPr lang="pl-PL" dirty="0"/>
            <a:t>Widok dworku w </a:t>
          </a:r>
          <a:r>
            <a:rPr lang="pl-PL" dirty="0" err="1"/>
            <a:t>Krzmieńcu</a:t>
          </a:r>
          <a:endParaRPr lang="pl-PL" dirty="0"/>
        </a:p>
      </dgm:t>
    </dgm:pt>
    <dgm:pt modelId="{C3D58BA6-B889-4788-A827-E61B09C63263}" type="parTrans" cxnId="{0531CF43-55A2-453A-A7F2-A30270C33D6B}">
      <dgm:prSet/>
      <dgm:spPr/>
      <dgm:t>
        <a:bodyPr/>
        <a:lstStyle/>
        <a:p>
          <a:endParaRPr lang="pl-PL"/>
        </a:p>
      </dgm:t>
    </dgm:pt>
    <dgm:pt modelId="{55831272-F44B-461B-B84E-3F1335A3F7AA}" type="sibTrans" cxnId="{0531CF43-55A2-453A-A7F2-A30270C33D6B}">
      <dgm:prSet/>
      <dgm:spPr/>
      <dgm:t>
        <a:bodyPr/>
        <a:lstStyle/>
        <a:p>
          <a:endParaRPr lang="pl-PL"/>
        </a:p>
      </dgm:t>
    </dgm:pt>
    <dgm:pt modelId="{3C1056DC-E31B-4008-B54E-CD764A757737}">
      <dgm:prSet phldrT="[Tekst]"/>
      <dgm:spPr/>
      <dgm:t>
        <a:bodyPr/>
        <a:lstStyle/>
        <a:p>
          <a:r>
            <a:rPr lang="pl-PL" dirty="0"/>
            <a:t>Miejsce Muzeum </a:t>
          </a:r>
          <a:r>
            <a:rPr lang="pl-PL" dirty="0" err="1"/>
            <a:t>Julisza</a:t>
          </a:r>
          <a:r>
            <a:rPr lang="pl-PL" dirty="0"/>
            <a:t> Słowackiego</a:t>
          </a:r>
        </a:p>
      </dgm:t>
    </dgm:pt>
    <dgm:pt modelId="{AB7D9387-3848-43A8-AC47-16FE466DF363}" type="parTrans" cxnId="{BEB5BB35-6B00-4491-BDDD-3CD5B8118472}">
      <dgm:prSet/>
      <dgm:spPr/>
      <dgm:t>
        <a:bodyPr/>
        <a:lstStyle/>
        <a:p>
          <a:endParaRPr lang="pl-PL"/>
        </a:p>
      </dgm:t>
    </dgm:pt>
    <dgm:pt modelId="{DA43A569-F31D-4005-BB20-476D3DDAD6AA}" type="sibTrans" cxnId="{BEB5BB35-6B00-4491-BDDD-3CD5B8118472}">
      <dgm:prSet/>
      <dgm:spPr/>
      <dgm:t>
        <a:bodyPr/>
        <a:lstStyle/>
        <a:p>
          <a:endParaRPr lang="pl-PL"/>
        </a:p>
      </dgm:t>
    </dgm:pt>
    <dgm:pt modelId="{93C9A1C7-04A9-4B53-8007-26A8AB7ACA7C}" type="pres">
      <dgm:prSet presAssocID="{60E42A1B-284F-45AA-BBCC-20EB829494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9FF9055-209B-40F7-B53F-26991A6A90AA}" type="pres">
      <dgm:prSet presAssocID="{B98139EC-0528-483E-ADE5-A1FD26172816}" presName="parentLin" presStyleCnt="0"/>
      <dgm:spPr/>
    </dgm:pt>
    <dgm:pt modelId="{9973D5D5-32A5-41D2-BE03-28759DECA4B3}" type="pres">
      <dgm:prSet presAssocID="{B98139EC-0528-483E-ADE5-A1FD26172816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79EE91F2-3734-4707-A45A-112CA7E471B8}" type="pres">
      <dgm:prSet presAssocID="{B98139EC-0528-483E-ADE5-A1FD26172816}" presName="parentText" presStyleLbl="node1" presStyleIdx="0" presStyleCnt="3" custLinFactNeighborX="-11668" custLinFactNeighborY="796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61B9EAD-5D43-4671-A12C-DD3DCB3E8839}" type="pres">
      <dgm:prSet presAssocID="{B98139EC-0528-483E-ADE5-A1FD26172816}" presName="negativeSpace" presStyleCnt="0"/>
      <dgm:spPr/>
    </dgm:pt>
    <dgm:pt modelId="{80CC9727-80CE-4F8F-A310-DCAAAD65D96C}" type="pres">
      <dgm:prSet presAssocID="{B98139EC-0528-483E-ADE5-A1FD26172816}" presName="childText" presStyleLbl="conFgAcc1" presStyleIdx="0" presStyleCnt="3">
        <dgm:presLayoutVars>
          <dgm:bulletEnabled val="1"/>
        </dgm:presLayoutVars>
      </dgm:prSet>
      <dgm:spPr/>
    </dgm:pt>
    <dgm:pt modelId="{0B7B7C7A-6088-4527-9113-F466110CE7D0}" type="pres">
      <dgm:prSet presAssocID="{0BF2A69E-A89D-4923-A45D-7C1099F35A16}" presName="spaceBetweenRectangles" presStyleCnt="0"/>
      <dgm:spPr/>
    </dgm:pt>
    <dgm:pt modelId="{2172B50A-6C6D-41E7-8393-085F48FEE90B}" type="pres">
      <dgm:prSet presAssocID="{80C61291-B9A7-4B61-80F1-7B8A182C3AD6}" presName="parentLin" presStyleCnt="0"/>
      <dgm:spPr/>
    </dgm:pt>
    <dgm:pt modelId="{E431AD5A-84EC-460E-B637-4BF5F8E57920}" type="pres">
      <dgm:prSet presAssocID="{80C61291-B9A7-4B61-80F1-7B8A182C3AD6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D5D99010-6E20-46F3-B0E1-8DFFB90EBB06}" type="pres">
      <dgm:prSet presAssocID="{80C61291-B9A7-4B61-80F1-7B8A182C3AD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F60D3E8-9822-4986-852B-2EBE8A2F111A}" type="pres">
      <dgm:prSet presAssocID="{80C61291-B9A7-4B61-80F1-7B8A182C3AD6}" presName="negativeSpace" presStyleCnt="0"/>
      <dgm:spPr/>
    </dgm:pt>
    <dgm:pt modelId="{1866B3B5-F01D-466F-81C2-4F03051B5409}" type="pres">
      <dgm:prSet presAssocID="{80C61291-B9A7-4B61-80F1-7B8A182C3AD6}" presName="childText" presStyleLbl="conFgAcc1" presStyleIdx="1" presStyleCnt="3">
        <dgm:presLayoutVars>
          <dgm:bulletEnabled val="1"/>
        </dgm:presLayoutVars>
      </dgm:prSet>
      <dgm:spPr/>
    </dgm:pt>
    <dgm:pt modelId="{0C0E2625-55C6-4591-A71C-19F48C5E2A9D}" type="pres">
      <dgm:prSet presAssocID="{55831272-F44B-461B-B84E-3F1335A3F7AA}" presName="spaceBetweenRectangles" presStyleCnt="0"/>
      <dgm:spPr/>
    </dgm:pt>
    <dgm:pt modelId="{89B66C72-7310-4C58-A285-20A1346E3731}" type="pres">
      <dgm:prSet presAssocID="{3C1056DC-E31B-4008-B54E-CD764A757737}" presName="parentLin" presStyleCnt="0"/>
      <dgm:spPr/>
    </dgm:pt>
    <dgm:pt modelId="{22D69302-E16D-4709-AEFB-3E1969368923}" type="pres">
      <dgm:prSet presAssocID="{3C1056DC-E31B-4008-B54E-CD764A757737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96B4B812-A783-4A65-9EAA-FE17CC53F596}" type="pres">
      <dgm:prSet presAssocID="{3C1056DC-E31B-4008-B54E-CD764A757737}" presName="parentText" presStyleLbl="node1" presStyleIdx="2" presStyleCnt="3" custLinFactNeighborX="26990" custLinFactNeighborY="-322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467FF61-A0E0-4FDA-AD40-3D7BDDF76394}" type="pres">
      <dgm:prSet presAssocID="{3C1056DC-E31B-4008-B54E-CD764A757737}" presName="negativeSpace" presStyleCnt="0"/>
      <dgm:spPr/>
    </dgm:pt>
    <dgm:pt modelId="{5FDE305D-399C-4CC1-8E15-2D2B049C1A49}" type="pres">
      <dgm:prSet presAssocID="{3C1056DC-E31B-4008-B54E-CD764A75773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8CB0914-C0A4-42F1-A28E-6FD7730E9236}" type="presOf" srcId="{3C1056DC-E31B-4008-B54E-CD764A757737}" destId="{96B4B812-A783-4A65-9EAA-FE17CC53F596}" srcOrd="1" destOrd="0" presId="urn:microsoft.com/office/officeart/2005/8/layout/list1"/>
    <dgm:cxn modelId="{D1B542F5-DC00-44DD-90A1-8E25651D8405}" type="presOf" srcId="{B98139EC-0528-483E-ADE5-A1FD26172816}" destId="{79EE91F2-3734-4707-A45A-112CA7E471B8}" srcOrd="1" destOrd="0" presId="urn:microsoft.com/office/officeart/2005/8/layout/list1"/>
    <dgm:cxn modelId="{21FB2F24-CF9C-4E8C-8449-B9DD2D8B959B}" type="presOf" srcId="{B98139EC-0528-483E-ADE5-A1FD26172816}" destId="{9973D5D5-32A5-41D2-BE03-28759DECA4B3}" srcOrd="0" destOrd="0" presId="urn:microsoft.com/office/officeart/2005/8/layout/list1"/>
    <dgm:cxn modelId="{0531CF43-55A2-453A-A7F2-A30270C33D6B}" srcId="{60E42A1B-284F-45AA-BBCC-20EB8294941C}" destId="{80C61291-B9A7-4B61-80F1-7B8A182C3AD6}" srcOrd="1" destOrd="0" parTransId="{C3D58BA6-B889-4788-A827-E61B09C63263}" sibTransId="{55831272-F44B-461B-B84E-3F1335A3F7AA}"/>
    <dgm:cxn modelId="{BEB5BB35-6B00-4491-BDDD-3CD5B8118472}" srcId="{60E42A1B-284F-45AA-BBCC-20EB8294941C}" destId="{3C1056DC-E31B-4008-B54E-CD764A757737}" srcOrd="2" destOrd="0" parTransId="{AB7D9387-3848-43A8-AC47-16FE466DF363}" sibTransId="{DA43A569-F31D-4005-BB20-476D3DDAD6AA}"/>
    <dgm:cxn modelId="{2091651F-674E-4A48-89CC-8985844DCE7F}" type="presOf" srcId="{80C61291-B9A7-4B61-80F1-7B8A182C3AD6}" destId="{D5D99010-6E20-46F3-B0E1-8DFFB90EBB06}" srcOrd="1" destOrd="0" presId="urn:microsoft.com/office/officeart/2005/8/layout/list1"/>
    <dgm:cxn modelId="{76142E92-7571-429C-B291-41D4DB080DF4}" type="presOf" srcId="{80C61291-B9A7-4B61-80F1-7B8A182C3AD6}" destId="{E431AD5A-84EC-460E-B637-4BF5F8E57920}" srcOrd="0" destOrd="0" presId="urn:microsoft.com/office/officeart/2005/8/layout/list1"/>
    <dgm:cxn modelId="{122F8E7F-B7CE-4538-9DE8-36B3BCC00227}" srcId="{60E42A1B-284F-45AA-BBCC-20EB8294941C}" destId="{B98139EC-0528-483E-ADE5-A1FD26172816}" srcOrd="0" destOrd="0" parTransId="{2B336F6D-644B-4573-A0A1-B3CE530AF00E}" sibTransId="{0BF2A69E-A89D-4923-A45D-7C1099F35A16}"/>
    <dgm:cxn modelId="{E517082A-84F2-4BA7-84D9-421D4E5DC152}" type="presOf" srcId="{3C1056DC-E31B-4008-B54E-CD764A757737}" destId="{22D69302-E16D-4709-AEFB-3E1969368923}" srcOrd="0" destOrd="0" presId="urn:microsoft.com/office/officeart/2005/8/layout/list1"/>
    <dgm:cxn modelId="{7DBBD3AA-CA09-45DA-9FC5-AA73AF78EFBD}" type="presOf" srcId="{60E42A1B-284F-45AA-BBCC-20EB8294941C}" destId="{93C9A1C7-04A9-4B53-8007-26A8AB7ACA7C}" srcOrd="0" destOrd="0" presId="urn:microsoft.com/office/officeart/2005/8/layout/list1"/>
    <dgm:cxn modelId="{03B687CA-0A63-4B38-A355-71493B54F04C}" type="presParOf" srcId="{93C9A1C7-04A9-4B53-8007-26A8AB7ACA7C}" destId="{49FF9055-209B-40F7-B53F-26991A6A90AA}" srcOrd="0" destOrd="0" presId="urn:microsoft.com/office/officeart/2005/8/layout/list1"/>
    <dgm:cxn modelId="{4B08F50B-1399-4169-85C0-05E9F58BE7E2}" type="presParOf" srcId="{49FF9055-209B-40F7-B53F-26991A6A90AA}" destId="{9973D5D5-32A5-41D2-BE03-28759DECA4B3}" srcOrd="0" destOrd="0" presId="urn:microsoft.com/office/officeart/2005/8/layout/list1"/>
    <dgm:cxn modelId="{A0D1ABF0-88F1-41C6-B9F1-22216E704050}" type="presParOf" srcId="{49FF9055-209B-40F7-B53F-26991A6A90AA}" destId="{79EE91F2-3734-4707-A45A-112CA7E471B8}" srcOrd="1" destOrd="0" presId="urn:microsoft.com/office/officeart/2005/8/layout/list1"/>
    <dgm:cxn modelId="{00CEA312-42C4-4859-BD35-BB984FE5184E}" type="presParOf" srcId="{93C9A1C7-04A9-4B53-8007-26A8AB7ACA7C}" destId="{361B9EAD-5D43-4671-A12C-DD3DCB3E8839}" srcOrd="1" destOrd="0" presId="urn:microsoft.com/office/officeart/2005/8/layout/list1"/>
    <dgm:cxn modelId="{187F9BE9-4DD1-4DDF-90F1-6767DDF87E0E}" type="presParOf" srcId="{93C9A1C7-04A9-4B53-8007-26A8AB7ACA7C}" destId="{80CC9727-80CE-4F8F-A310-DCAAAD65D96C}" srcOrd="2" destOrd="0" presId="urn:microsoft.com/office/officeart/2005/8/layout/list1"/>
    <dgm:cxn modelId="{65E03BAF-3A3B-458A-9AAA-5AEBC58C40CF}" type="presParOf" srcId="{93C9A1C7-04A9-4B53-8007-26A8AB7ACA7C}" destId="{0B7B7C7A-6088-4527-9113-F466110CE7D0}" srcOrd="3" destOrd="0" presId="urn:microsoft.com/office/officeart/2005/8/layout/list1"/>
    <dgm:cxn modelId="{BFDF392D-F3D3-400E-BAED-17125FD348DB}" type="presParOf" srcId="{93C9A1C7-04A9-4B53-8007-26A8AB7ACA7C}" destId="{2172B50A-6C6D-41E7-8393-085F48FEE90B}" srcOrd="4" destOrd="0" presId="urn:microsoft.com/office/officeart/2005/8/layout/list1"/>
    <dgm:cxn modelId="{EA14E40C-B9DE-4B90-81B4-FD1DE56B73BC}" type="presParOf" srcId="{2172B50A-6C6D-41E7-8393-085F48FEE90B}" destId="{E431AD5A-84EC-460E-B637-4BF5F8E57920}" srcOrd="0" destOrd="0" presId="urn:microsoft.com/office/officeart/2005/8/layout/list1"/>
    <dgm:cxn modelId="{83531C1F-063D-4F0C-A484-E390FC773391}" type="presParOf" srcId="{2172B50A-6C6D-41E7-8393-085F48FEE90B}" destId="{D5D99010-6E20-46F3-B0E1-8DFFB90EBB06}" srcOrd="1" destOrd="0" presId="urn:microsoft.com/office/officeart/2005/8/layout/list1"/>
    <dgm:cxn modelId="{28022EDD-F094-4F0C-9D76-44A7B52FC0EF}" type="presParOf" srcId="{93C9A1C7-04A9-4B53-8007-26A8AB7ACA7C}" destId="{DF60D3E8-9822-4986-852B-2EBE8A2F111A}" srcOrd="5" destOrd="0" presId="urn:microsoft.com/office/officeart/2005/8/layout/list1"/>
    <dgm:cxn modelId="{C2AE693B-21A2-46E2-AC21-56E599AD3CCC}" type="presParOf" srcId="{93C9A1C7-04A9-4B53-8007-26A8AB7ACA7C}" destId="{1866B3B5-F01D-466F-81C2-4F03051B5409}" srcOrd="6" destOrd="0" presId="urn:microsoft.com/office/officeart/2005/8/layout/list1"/>
    <dgm:cxn modelId="{13D0F133-D0FB-4777-B922-204413AFAECD}" type="presParOf" srcId="{93C9A1C7-04A9-4B53-8007-26A8AB7ACA7C}" destId="{0C0E2625-55C6-4591-A71C-19F48C5E2A9D}" srcOrd="7" destOrd="0" presId="urn:microsoft.com/office/officeart/2005/8/layout/list1"/>
    <dgm:cxn modelId="{B6AC77B3-4E77-4C1C-B242-83E2C5224D8B}" type="presParOf" srcId="{93C9A1C7-04A9-4B53-8007-26A8AB7ACA7C}" destId="{89B66C72-7310-4C58-A285-20A1346E3731}" srcOrd="8" destOrd="0" presId="urn:microsoft.com/office/officeart/2005/8/layout/list1"/>
    <dgm:cxn modelId="{58FD7300-D98A-4C71-A523-0777EF7E3BD9}" type="presParOf" srcId="{89B66C72-7310-4C58-A285-20A1346E3731}" destId="{22D69302-E16D-4709-AEFB-3E1969368923}" srcOrd="0" destOrd="0" presId="urn:microsoft.com/office/officeart/2005/8/layout/list1"/>
    <dgm:cxn modelId="{2193E3D8-44A4-4258-A0A4-2F9244B22B7A}" type="presParOf" srcId="{89B66C72-7310-4C58-A285-20A1346E3731}" destId="{96B4B812-A783-4A65-9EAA-FE17CC53F596}" srcOrd="1" destOrd="0" presId="urn:microsoft.com/office/officeart/2005/8/layout/list1"/>
    <dgm:cxn modelId="{E2D00E16-7D5F-4509-9C13-24311C70E46E}" type="presParOf" srcId="{93C9A1C7-04A9-4B53-8007-26A8AB7ACA7C}" destId="{1467FF61-A0E0-4FDA-AD40-3D7BDDF76394}" srcOrd="9" destOrd="0" presId="urn:microsoft.com/office/officeart/2005/8/layout/list1"/>
    <dgm:cxn modelId="{194B02BC-744D-484B-9B0D-F1F1CCEDFA00}" type="presParOf" srcId="{93C9A1C7-04A9-4B53-8007-26A8AB7ACA7C}" destId="{5FDE305D-399C-4CC1-8E15-2D2B049C1A4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B562D9-3798-4229-881A-AB7DD8EF01E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0C8F05CF-C7C4-4882-BD5D-4CFC4529487D}">
      <dgm:prSet phldrT="[Tekst]"/>
      <dgm:spPr/>
      <dgm:t>
        <a:bodyPr/>
        <a:lstStyle/>
        <a:p>
          <a:r>
            <a:rPr lang="pl-PL" dirty="0" smtClean="0"/>
            <a:t>Wierzchołek kolumny Zygmunta III Wazy </a:t>
          </a:r>
          <a:endParaRPr lang="pl-PL" dirty="0"/>
        </a:p>
      </dgm:t>
    </dgm:pt>
    <dgm:pt modelId="{91F5B178-4C71-405C-84E7-1394A1C1BCC2}" type="parTrans" cxnId="{E3652390-6BE7-40DB-B65A-3FCCD8405C43}">
      <dgm:prSet/>
      <dgm:spPr/>
      <dgm:t>
        <a:bodyPr/>
        <a:lstStyle/>
        <a:p>
          <a:endParaRPr lang="pl-PL"/>
        </a:p>
      </dgm:t>
    </dgm:pt>
    <dgm:pt modelId="{FB60CEA8-B4DD-4747-B4E3-ED0AF1B0E951}" type="sibTrans" cxnId="{E3652390-6BE7-40DB-B65A-3FCCD8405C43}">
      <dgm:prSet/>
      <dgm:spPr/>
      <dgm:t>
        <a:bodyPr/>
        <a:lstStyle/>
        <a:p>
          <a:endParaRPr lang="pl-PL"/>
        </a:p>
      </dgm:t>
    </dgm:pt>
    <dgm:pt modelId="{5DC0A94A-F3A4-4FF5-8641-492A0CAFC776}">
      <dgm:prSet phldrT="[Tekst]"/>
      <dgm:spPr/>
      <dgm:t>
        <a:bodyPr/>
        <a:lstStyle/>
        <a:p>
          <a:r>
            <a:rPr lang="pl-PL" dirty="0" smtClean="0"/>
            <a:t>Sylwetki lecących </a:t>
          </a:r>
          <a:r>
            <a:rPr lang="pl-PL" dirty="0" err="1" smtClean="0"/>
            <a:t>żurawii</a:t>
          </a:r>
          <a:endParaRPr lang="pl-PL" dirty="0"/>
        </a:p>
      </dgm:t>
    </dgm:pt>
    <dgm:pt modelId="{71AB5D84-838D-48DC-ABEE-1CE30824C9CD}" type="parTrans" cxnId="{76CA4771-9A07-485A-B767-04C766277EF9}">
      <dgm:prSet/>
      <dgm:spPr/>
      <dgm:t>
        <a:bodyPr/>
        <a:lstStyle/>
        <a:p>
          <a:endParaRPr lang="pl-PL"/>
        </a:p>
      </dgm:t>
    </dgm:pt>
    <dgm:pt modelId="{FACC2336-462E-42C3-9B96-F30C3F5F7AC1}" type="sibTrans" cxnId="{76CA4771-9A07-485A-B767-04C766277EF9}">
      <dgm:prSet/>
      <dgm:spPr/>
      <dgm:t>
        <a:bodyPr/>
        <a:lstStyle/>
        <a:p>
          <a:endParaRPr lang="pl-PL"/>
        </a:p>
      </dgm:t>
    </dgm:pt>
    <dgm:pt modelId="{57DB1810-A845-488C-BCD5-4F2EB8D78431}">
      <dgm:prSet phldrT="[Tekst]"/>
      <dgm:spPr/>
      <dgm:t>
        <a:bodyPr/>
        <a:lstStyle/>
        <a:p>
          <a:r>
            <a:rPr lang="pl-PL" dirty="0" smtClean="0"/>
            <a:t>reprodukcja fragmentu autografu wiersza „Uspokojenie</a:t>
          </a:r>
          <a:endParaRPr lang="pl-PL" dirty="0"/>
        </a:p>
      </dgm:t>
    </dgm:pt>
    <dgm:pt modelId="{BE91AE45-2B05-476C-81C3-0E2CF57C467F}" type="parTrans" cxnId="{542C2D61-E2B4-4589-BC1B-4014DC4D1A44}">
      <dgm:prSet/>
      <dgm:spPr/>
      <dgm:t>
        <a:bodyPr/>
        <a:lstStyle/>
        <a:p>
          <a:endParaRPr lang="pl-PL"/>
        </a:p>
      </dgm:t>
    </dgm:pt>
    <dgm:pt modelId="{5F5607E6-0BD7-47B8-9393-EBE88E2198D4}" type="sibTrans" cxnId="{542C2D61-E2B4-4589-BC1B-4014DC4D1A44}">
      <dgm:prSet/>
      <dgm:spPr/>
      <dgm:t>
        <a:bodyPr/>
        <a:lstStyle/>
        <a:p>
          <a:endParaRPr lang="pl-PL"/>
        </a:p>
      </dgm:t>
    </dgm:pt>
    <dgm:pt modelId="{83BB0532-FFB2-4D48-AFC3-CC0547F1F4E5}" type="pres">
      <dgm:prSet presAssocID="{68B562D9-3798-4229-881A-AB7DD8EF01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CC183E-DBF7-4693-A274-DAE751F5DB29}" type="pres">
      <dgm:prSet presAssocID="{0C8F05CF-C7C4-4882-BD5D-4CFC4529487D}" presName="parentLin" presStyleCnt="0"/>
      <dgm:spPr/>
    </dgm:pt>
    <dgm:pt modelId="{4F4EFE63-243B-47E7-8375-FEE17D0F54BE}" type="pres">
      <dgm:prSet presAssocID="{0C8F05CF-C7C4-4882-BD5D-4CFC4529487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FBC6BDE-CA20-45E0-A7E1-ED6DCDBCA011}" type="pres">
      <dgm:prSet presAssocID="{0C8F05CF-C7C4-4882-BD5D-4CFC4529487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447DA-5C60-41E1-96DC-4CA0E48B9390}" type="pres">
      <dgm:prSet presAssocID="{0C8F05CF-C7C4-4882-BD5D-4CFC4529487D}" presName="negativeSpace" presStyleCnt="0"/>
      <dgm:spPr/>
    </dgm:pt>
    <dgm:pt modelId="{D11F4449-015C-4761-8701-B8579DCFF58F}" type="pres">
      <dgm:prSet presAssocID="{0C8F05CF-C7C4-4882-BD5D-4CFC4529487D}" presName="childText" presStyleLbl="conFgAcc1" presStyleIdx="0" presStyleCnt="3">
        <dgm:presLayoutVars>
          <dgm:bulletEnabled val="1"/>
        </dgm:presLayoutVars>
      </dgm:prSet>
      <dgm:spPr/>
    </dgm:pt>
    <dgm:pt modelId="{4BF56969-E529-4E1D-B098-11889D94FACE}" type="pres">
      <dgm:prSet presAssocID="{FB60CEA8-B4DD-4747-B4E3-ED0AF1B0E951}" presName="spaceBetweenRectangles" presStyleCnt="0"/>
      <dgm:spPr/>
    </dgm:pt>
    <dgm:pt modelId="{3BB2DCE7-71E1-430C-A00C-FAD1D84CEABF}" type="pres">
      <dgm:prSet presAssocID="{5DC0A94A-F3A4-4FF5-8641-492A0CAFC776}" presName="parentLin" presStyleCnt="0"/>
      <dgm:spPr/>
    </dgm:pt>
    <dgm:pt modelId="{0BC1F7AE-0656-4FC3-AFF2-80B817A2D02B}" type="pres">
      <dgm:prSet presAssocID="{5DC0A94A-F3A4-4FF5-8641-492A0CAFC77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667F8CA-6B06-408B-B22E-3DFDD17CBB5A}" type="pres">
      <dgm:prSet presAssocID="{5DC0A94A-F3A4-4FF5-8641-492A0CAFC77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23655-FEF5-42A3-B6FB-A7F205C3A1A7}" type="pres">
      <dgm:prSet presAssocID="{5DC0A94A-F3A4-4FF5-8641-492A0CAFC776}" presName="negativeSpace" presStyleCnt="0"/>
      <dgm:spPr/>
    </dgm:pt>
    <dgm:pt modelId="{0EDF3195-85A3-424E-AA19-6451A6703BD8}" type="pres">
      <dgm:prSet presAssocID="{5DC0A94A-F3A4-4FF5-8641-492A0CAFC776}" presName="childText" presStyleLbl="conFgAcc1" presStyleIdx="1" presStyleCnt="3">
        <dgm:presLayoutVars>
          <dgm:bulletEnabled val="1"/>
        </dgm:presLayoutVars>
      </dgm:prSet>
      <dgm:spPr/>
    </dgm:pt>
    <dgm:pt modelId="{FF422539-FBDB-46C7-A088-9310725E5207}" type="pres">
      <dgm:prSet presAssocID="{FACC2336-462E-42C3-9B96-F30C3F5F7AC1}" presName="spaceBetweenRectangles" presStyleCnt="0"/>
      <dgm:spPr/>
    </dgm:pt>
    <dgm:pt modelId="{34AEEB71-9B6D-48E6-B0BC-DE0B61842F88}" type="pres">
      <dgm:prSet presAssocID="{57DB1810-A845-488C-BCD5-4F2EB8D78431}" presName="parentLin" presStyleCnt="0"/>
      <dgm:spPr/>
    </dgm:pt>
    <dgm:pt modelId="{46A1DD73-6B76-49F1-A270-C9CC6D36B84C}" type="pres">
      <dgm:prSet presAssocID="{57DB1810-A845-488C-BCD5-4F2EB8D7843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7FF3555-F889-4099-A257-DE243593B982}" type="pres">
      <dgm:prSet presAssocID="{57DB1810-A845-488C-BCD5-4F2EB8D78431}" presName="parentText" presStyleLbl="node1" presStyleIdx="2" presStyleCnt="3" custLinFactNeighborX="-10613" custLinFactNeighborY="-1753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40EDD4E-963A-4007-A93D-CD2F6978E111}" type="pres">
      <dgm:prSet presAssocID="{57DB1810-A845-488C-BCD5-4F2EB8D78431}" presName="negativeSpace" presStyleCnt="0"/>
      <dgm:spPr/>
    </dgm:pt>
    <dgm:pt modelId="{A8FF33F6-C9F4-4F53-A2EE-9E21BF340BA8}" type="pres">
      <dgm:prSet presAssocID="{57DB1810-A845-488C-BCD5-4F2EB8D7843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F541398-5625-4186-B13E-FEDC438BF571}" type="presOf" srcId="{5DC0A94A-F3A4-4FF5-8641-492A0CAFC776}" destId="{0BC1F7AE-0656-4FC3-AFF2-80B817A2D02B}" srcOrd="0" destOrd="0" presId="urn:microsoft.com/office/officeart/2005/8/layout/list1"/>
    <dgm:cxn modelId="{1454B6E9-EE67-4C81-88FF-1DC36E5EFAE7}" type="presOf" srcId="{0C8F05CF-C7C4-4882-BD5D-4CFC4529487D}" destId="{FFBC6BDE-CA20-45E0-A7E1-ED6DCDBCA011}" srcOrd="1" destOrd="0" presId="urn:microsoft.com/office/officeart/2005/8/layout/list1"/>
    <dgm:cxn modelId="{76CA4771-9A07-485A-B767-04C766277EF9}" srcId="{68B562D9-3798-4229-881A-AB7DD8EF01EE}" destId="{5DC0A94A-F3A4-4FF5-8641-492A0CAFC776}" srcOrd="1" destOrd="0" parTransId="{71AB5D84-838D-48DC-ABEE-1CE30824C9CD}" sibTransId="{FACC2336-462E-42C3-9B96-F30C3F5F7AC1}"/>
    <dgm:cxn modelId="{AE82C675-B167-4971-85D3-75FCD6CE0432}" type="presOf" srcId="{0C8F05CF-C7C4-4882-BD5D-4CFC4529487D}" destId="{4F4EFE63-243B-47E7-8375-FEE17D0F54BE}" srcOrd="0" destOrd="0" presId="urn:microsoft.com/office/officeart/2005/8/layout/list1"/>
    <dgm:cxn modelId="{11CF74EF-01C2-40BE-A3C6-F1980CD2E7D2}" type="presOf" srcId="{57DB1810-A845-488C-BCD5-4F2EB8D78431}" destId="{46A1DD73-6B76-49F1-A270-C9CC6D36B84C}" srcOrd="0" destOrd="0" presId="urn:microsoft.com/office/officeart/2005/8/layout/list1"/>
    <dgm:cxn modelId="{D15F75CC-C21A-444E-B1AF-10E5EF2B6FBB}" type="presOf" srcId="{68B562D9-3798-4229-881A-AB7DD8EF01EE}" destId="{83BB0532-FFB2-4D48-AFC3-CC0547F1F4E5}" srcOrd="0" destOrd="0" presId="urn:microsoft.com/office/officeart/2005/8/layout/list1"/>
    <dgm:cxn modelId="{6414FAAB-9895-4A6C-A874-26CDEDF5A3C2}" type="presOf" srcId="{57DB1810-A845-488C-BCD5-4F2EB8D78431}" destId="{D7FF3555-F889-4099-A257-DE243593B982}" srcOrd="1" destOrd="0" presId="urn:microsoft.com/office/officeart/2005/8/layout/list1"/>
    <dgm:cxn modelId="{542C2D61-E2B4-4589-BC1B-4014DC4D1A44}" srcId="{68B562D9-3798-4229-881A-AB7DD8EF01EE}" destId="{57DB1810-A845-488C-BCD5-4F2EB8D78431}" srcOrd="2" destOrd="0" parTransId="{BE91AE45-2B05-476C-81C3-0E2CF57C467F}" sibTransId="{5F5607E6-0BD7-47B8-9393-EBE88E2198D4}"/>
    <dgm:cxn modelId="{DA212B0E-DC64-49DD-9B4A-116790700B9E}" type="presOf" srcId="{5DC0A94A-F3A4-4FF5-8641-492A0CAFC776}" destId="{2667F8CA-6B06-408B-B22E-3DFDD17CBB5A}" srcOrd="1" destOrd="0" presId="urn:microsoft.com/office/officeart/2005/8/layout/list1"/>
    <dgm:cxn modelId="{E3652390-6BE7-40DB-B65A-3FCCD8405C43}" srcId="{68B562D9-3798-4229-881A-AB7DD8EF01EE}" destId="{0C8F05CF-C7C4-4882-BD5D-4CFC4529487D}" srcOrd="0" destOrd="0" parTransId="{91F5B178-4C71-405C-84E7-1394A1C1BCC2}" sibTransId="{FB60CEA8-B4DD-4747-B4E3-ED0AF1B0E951}"/>
    <dgm:cxn modelId="{FE89BBF9-ADD9-4B78-8AA8-D29CE0B56EED}" type="presParOf" srcId="{83BB0532-FFB2-4D48-AFC3-CC0547F1F4E5}" destId="{9ACC183E-DBF7-4693-A274-DAE751F5DB29}" srcOrd="0" destOrd="0" presId="urn:microsoft.com/office/officeart/2005/8/layout/list1"/>
    <dgm:cxn modelId="{3B6F6C92-9763-45A7-9391-46CBDE51DB3D}" type="presParOf" srcId="{9ACC183E-DBF7-4693-A274-DAE751F5DB29}" destId="{4F4EFE63-243B-47E7-8375-FEE17D0F54BE}" srcOrd="0" destOrd="0" presId="urn:microsoft.com/office/officeart/2005/8/layout/list1"/>
    <dgm:cxn modelId="{3F33DB75-64FD-45BF-BBD8-9673737CC83F}" type="presParOf" srcId="{9ACC183E-DBF7-4693-A274-DAE751F5DB29}" destId="{FFBC6BDE-CA20-45E0-A7E1-ED6DCDBCA011}" srcOrd="1" destOrd="0" presId="urn:microsoft.com/office/officeart/2005/8/layout/list1"/>
    <dgm:cxn modelId="{74C34803-0001-419D-B973-094F9CB53E26}" type="presParOf" srcId="{83BB0532-FFB2-4D48-AFC3-CC0547F1F4E5}" destId="{7D0447DA-5C60-41E1-96DC-4CA0E48B9390}" srcOrd="1" destOrd="0" presId="urn:microsoft.com/office/officeart/2005/8/layout/list1"/>
    <dgm:cxn modelId="{11BD5B57-353D-4AFB-9D14-FAFC4D899729}" type="presParOf" srcId="{83BB0532-FFB2-4D48-AFC3-CC0547F1F4E5}" destId="{D11F4449-015C-4761-8701-B8579DCFF58F}" srcOrd="2" destOrd="0" presId="urn:microsoft.com/office/officeart/2005/8/layout/list1"/>
    <dgm:cxn modelId="{C6AACA30-E711-4266-B6ED-C512A312B0CB}" type="presParOf" srcId="{83BB0532-FFB2-4D48-AFC3-CC0547F1F4E5}" destId="{4BF56969-E529-4E1D-B098-11889D94FACE}" srcOrd="3" destOrd="0" presId="urn:microsoft.com/office/officeart/2005/8/layout/list1"/>
    <dgm:cxn modelId="{0A1818BB-D867-4AF2-A5CC-00977094F702}" type="presParOf" srcId="{83BB0532-FFB2-4D48-AFC3-CC0547F1F4E5}" destId="{3BB2DCE7-71E1-430C-A00C-FAD1D84CEABF}" srcOrd="4" destOrd="0" presId="urn:microsoft.com/office/officeart/2005/8/layout/list1"/>
    <dgm:cxn modelId="{A9C38711-C71A-4904-BD3A-94E971F85034}" type="presParOf" srcId="{3BB2DCE7-71E1-430C-A00C-FAD1D84CEABF}" destId="{0BC1F7AE-0656-4FC3-AFF2-80B817A2D02B}" srcOrd="0" destOrd="0" presId="urn:microsoft.com/office/officeart/2005/8/layout/list1"/>
    <dgm:cxn modelId="{2841FA3B-5362-4CBA-A4B5-29F4ABFFB699}" type="presParOf" srcId="{3BB2DCE7-71E1-430C-A00C-FAD1D84CEABF}" destId="{2667F8CA-6B06-408B-B22E-3DFDD17CBB5A}" srcOrd="1" destOrd="0" presId="urn:microsoft.com/office/officeart/2005/8/layout/list1"/>
    <dgm:cxn modelId="{16AAE870-58AD-486E-8B45-462E65606208}" type="presParOf" srcId="{83BB0532-FFB2-4D48-AFC3-CC0547F1F4E5}" destId="{1C423655-FEF5-42A3-B6FB-A7F205C3A1A7}" srcOrd="5" destOrd="0" presId="urn:microsoft.com/office/officeart/2005/8/layout/list1"/>
    <dgm:cxn modelId="{06047F13-6AFF-4E0B-947D-5B10D67B2C88}" type="presParOf" srcId="{83BB0532-FFB2-4D48-AFC3-CC0547F1F4E5}" destId="{0EDF3195-85A3-424E-AA19-6451A6703BD8}" srcOrd="6" destOrd="0" presId="urn:microsoft.com/office/officeart/2005/8/layout/list1"/>
    <dgm:cxn modelId="{D4728E03-51F2-47DB-B87F-29298ECD88EF}" type="presParOf" srcId="{83BB0532-FFB2-4D48-AFC3-CC0547F1F4E5}" destId="{FF422539-FBDB-46C7-A088-9310725E5207}" srcOrd="7" destOrd="0" presId="urn:microsoft.com/office/officeart/2005/8/layout/list1"/>
    <dgm:cxn modelId="{A7E3443F-5500-4771-9176-6595A33319BD}" type="presParOf" srcId="{83BB0532-FFB2-4D48-AFC3-CC0547F1F4E5}" destId="{34AEEB71-9B6D-48E6-B0BC-DE0B61842F88}" srcOrd="8" destOrd="0" presId="urn:microsoft.com/office/officeart/2005/8/layout/list1"/>
    <dgm:cxn modelId="{C2A21425-A9CD-41AB-A820-169EFD829F9B}" type="presParOf" srcId="{34AEEB71-9B6D-48E6-B0BC-DE0B61842F88}" destId="{46A1DD73-6B76-49F1-A270-C9CC6D36B84C}" srcOrd="0" destOrd="0" presId="urn:microsoft.com/office/officeart/2005/8/layout/list1"/>
    <dgm:cxn modelId="{C0D74A37-1E48-4F19-9AD0-171891394A9C}" type="presParOf" srcId="{34AEEB71-9B6D-48E6-B0BC-DE0B61842F88}" destId="{D7FF3555-F889-4099-A257-DE243593B982}" srcOrd="1" destOrd="0" presId="urn:microsoft.com/office/officeart/2005/8/layout/list1"/>
    <dgm:cxn modelId="{A330858B-F557-4C8F-B957-1C744E16A756}" type="presParOf" srcId="{83BB0532-FFB2-4D48-AFC3-CC0547F1F4E5}" destId="{640EDD4E-963A-4007-A93D-CD2F6978E111}" srcOrd="9" destOrd="0" presId="urn:microsoft.com/office/officeart/2005/8/layout/list1"/>
    <dgm:cxn modelId="{37F161F2-15DB-4D84-B609-9DFEDD9AA54F}" type="presParOf" srcId="{83BB0532-FFB2-4D48-AFC3-CC0547F1F4E5}" destId="{A8FF33F6-C9F4-4F53-A2EE-9E21BF340BA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C9727-80CE-4F8F-A310-DCAAAD65D96C}">
      <dsp:nvSpPr>
        <dsp:cNvPr id="0" name=""/>
        <dsp:cNvSpPr/>
      </dsp:nvSpPr>
      <dsp:spPr>
        <a:xfrm>
          <a:off x="0" y="1105083"/>
          <a:ext cx="7236287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E91F2-3734-4707-A45A-112CA7E471B8}">
      <dsp:nvSpPr>
        <dsp:cNvPr id="0" name=""/>
        <dsp:cNvSpPr/>
      </dsp:nvSpPr>
      <dsp:spPr>
        <a:xfrm>
          <a:off x="319597" y="807252"/>
          <a:ext cx="5065400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460" tIns="0" rIns="19146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Wizerunek Juliusza Słowackiego</a:t>
          </a:r>
        </a:p>
      </dsp:txBody>
      <dsp:txXfrm>
        <a:off x="354182" y="841837"/>
        <a:ext cx="4996230" cy="639310"/>
      </dsp:txXfrm>
    </dsp:sp>
    <dsp:sp modelId="{1866B3B5-F01D-466F-81C2-4F03051B5409}">
      <dsp:nvSpPr>
        <dsp:cNvPr id="0" name=""/>
        <dsp:cNvSpPr/>
      </dsp:nvSpPr>
      <dsp:spPr>
        <a:xfrm>
          <a:off x="0" y="2193723"/>
          <a:ext cx="7236287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99010-6E20-46F3-B0E1-8DFFB90EBB06}">
      <dsp:nvSpPr>
        <dsp:cNvPr id="0" name=""/>
        <dsp:cNvSpPr/>
      </dsp:nvSpPr>
      <dsp:spPr>
        <a:xfrm>
          <a:off x="361814" y="1839483"/>
          <a:ext cx="5065400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460" tIns="0" rIns="19146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Widok dworku w </a:t>
          </a:r>
          <a:r>
            <a:rPr lang="pl-PL" sz="2400" kern="1200" dirty="0" err="1"/>
            <a:t>Krzmieńcu</a:t>
          </a:r>
          <a:endParaRPr lang="pl-PL" sz="2400" kern="1200" dirty="0"/>
        </a:p>
      </dsp:txBody>
      <dsp:txXfrm>
        <a:off x="396399" y="1874068"/>
        <a:ext cx="4996230" cy="639310"/>
      </dsp:txXfrm>
    </dsp:sp>
    <dsp:sp modelId="{5FDE305D-399C-4CC1-8E15-2D2B049C1A49}">
      <dsp:nvSpPr>
        <dsp:cNvPr id="0" name=""/>
        <dsp:cNvSpPr/>
      </dsp:nvSpPr>
      <dsp:spPr>
        <a:xfrm>
          <a:off x="0" y="3282363"/>
          <a:ext cx="7236287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4B812-A783-4A65-9EAA-FE17CC53F596}">
      <dsp:nvSpPr>
        <dsp:cNvPr id="0" name=""/>
        <dsp:cNvSpPr/>
      </dsp:nvSpPr>
      <dsp:spPr>
        <a:xfrm>
          <a:off x="459468" y="2905296"/>
          <a:ext cx="5065400" cy="708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460" tIns="0" rIns="19146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Miejsce Muzeum </a:t>
          </a:r>
          <a:r>
            <a:rPr lang="pl-PL" sz="2400" kern="1200" dirty="0" err="1"/>
            <a:t>Julisza</a:t>
          </a:r>
          <a:r>
            <a:rPr lang="pl-PL" sz="2400" kern="1200" dirty="0"/>
            <a:t> Słowackiego</a:t>
          </a:r>
        </a:p>
      </dsp:txBody>
      <dsp:txXfrm>
        <a:off x="494053" y="2939881"/>
        <a:ext cx="4996230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F4449-015C-4761-8701-B8579DCFF58F}">
      <dsp:nvSpPr>
        <dsp:cNvPr id="0" name=""/>
        <dsp:cNvSpPr/>
      </dsp:nvSpPr>
      <dsp:spPr>
        <a:xfrm>
          <a:off x="0" y="1718001"/>
          <a:ext cx="950630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BC6BDE-CA20-45E0-A7E1-ED6DCDBCA011}">
      <dsp:nvSpPr>
        <dsp:cNvPr id="0" name=""/>
        <dsp:cNvSpPr/>
      </dsp:nvSpPr>
      <dsp:spPr>
        <a:xfrm>
          <a:off x="475315" y="1408041"/>
          <a:ext cx="6654416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521" tIns="0" rIns="251521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Wierzchołek kolumny Zygmunta III Wazy </a:t>
          </a:r>
          <a:endParaRPr lang="pl-PL" sz="2100" kern="1200" dirty="0"/>
        </a:p>
      </dsp:txBody>
      <dsp:txXfrm>
        <a:off x="505577" y="1438303"/>
        <a:ext cx="6593892" cy="559396"/>
      </dsp:txXfrm>
    </dsp:sp>
    <dsp:sp modelId="{0EDF3195-85A3-424E-AA19-6451A6703BD8}">
      <dsp:nvSpPr>
        <dsp:cNvPr id="0" name=""/>
        <dsp:cNvSpPr/>
      </dsp:nvSpPr>
      <dsp:spPr>
        <a:xfrm>
          <a:off x="0" y="2670561"/>
          <a:ext cx="950630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7F8CA-6B06-408B-B22E-3DFDD17CBB5A}">
      <dsp:nvSpPr>
        <dsp:cNvPr id="0" name=""/>
        <dsp:cNvSpPr/>
      </dsp:nvSpPr>
      <dsp:spPr>
        <a:xfrm>
          <a:off x="475315" y="2360601"/>
          <a:ext cx="6654416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521" tIns="0" rIns="251521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Sylwetki lecących </a:t>
          </a:r>
          <a:r>
            <a:rPr lang="pl-PL" sz="2100" kern="1200" dirty="0" err="1" smtClean="0"/>
            <a:t>żurawii</a:t>
          </a:r>
          <a:endParaRPr lang="pl-PL" sz="2100" kern="1200" dirty="0"/>
        </a:p>
      </dsp:txBody>
      <dsp:txXfrm>
        <a:off x="505577" y="2390863"/>
        <a:ext cx="6593892" cy="559396"/>
      </dsp:txXfrm>
    </dsp:sp>
    <dsp:sp modelId="{A8FF33F6-C9F4-4F53-A2EE-9E21BF340BA8}">
      <dsp:nvSpPr>
        <dsp:cNvPr id="0" name=""/>
        <dsp:cNvSpPr/>
      </dsp:nvSpPr>
      <dsp:spPr>
        <a:xfrm>
          <a:off x="0" y="3623121"/>
          <a:ext cx="950630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F3555-F889-4099-A257-DE243593B982}">
      <dsp:nvSpPr>
        <dsp:cNvPr id="0" name=""/>
        <dsp:cNvSpPr/>
      </dsp:nvSpPr>
      <dsp:spPr>
        <a:xfrm>
          <a:off x="424870" y="3204470"/>
          <a:ext cx="6654416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521" tIns="0" rIns="251521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reprodukcja fragmentu autografu wiersza „Uspokojenie</a:t>
          </a:r>
          <a:endParaRPr lang="pl-PL" sz="2100" kern="1200" dirty="0"/>
        </a:p>
      </dsp:txBody>
      <dsp:txXfrm>
        <a:off x="455132" y="3234732"/>
        <a:ext cx="6593892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3B114DC-EBD7-4335-A282-86FDA0669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DECC0D18-1F4D-4F59-8F2D-0F17C9F16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44A8A985-B71E-4535-A99A-54EB532F6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9430-2F1D-4250-A783-EA3BA4E4FF4D}" type="datetimeFigureOut">
              <a:rPr lang="pl-PL" smtClean="0"/>
              <a:t>08.03.24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339B08A8-3824-4969-87EB-C347667FA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8A8B1DCE-116F-4C46-B79A-049253F31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C4D1-7812-4922-B7D8-3080CF6FF7BB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122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B35DAF8-0AA5-4F10-A7C8-1BBA07EAE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48AD580C-1947-4735-8F02-5D8BF5D44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54EFBD05-AACC-4DEF-96C6-80F43175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9430-2F1D-4250-A783-EA3BA4E4FF4D}" type="datetimeFigureOut">
              <a:rPr lang="pl-PL" smtClean="0"/>
              <a:t>08.03.24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0235D99A-DCDF-44AB-8B26-189A0353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E7374891-B5D6-4019-BADC-5C36A9C3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C4D1-7812-4922-B7D8-3080CF6FF7BB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041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983F1DC5-9827-41A7-9943-F5C51499D0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1B0549E6-3DBE-4772-B073-7FF04EACD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CAF6E44C-EC47-49C6-8CA5-50D6F7DC7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9430-2F1D-4250-A783-EA3BA4E4FF4D}" type="datetimeFigureOut">
              <a:rPr lang="pl-PL" smtClean="0"/>
              <a:t>08.03.24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097F9F45-DA74-455A-A4C8-ACF6EE15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22B74B58-6FEE-424F-BFE9-06A4E0702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C4D1-7812-4922-B7D8-3080CF6FF7BB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006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1B4DC5A-9475-4554-B4FE-8413F8A06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150A041-75F2-4D95-9A0B-BBE5F4E09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6ADEBA07-4B60-460C-808A-81E070EE9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9430-2F1D-4250-A783-EA3BA4E4FF4D}" type="datetimeFigureOut">
              <a:rPr lang="pl-PL" smtClean="0"/>
              <a:t>08.03.24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D45FABA9-3ADE-485E-9D30-DFE457901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C871C0EB-E182-41FB-8D47-ECBB1E153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C4D1-7812-4922-B7D8-3080CF6FF7BB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790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92F4053-B2DB-41EA-A4E2-1E5058026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E1000A02-B42F-4E7E-995F-B6A45019D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10FCED18-5FBD-431B-8D7B-C20098C0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9430-2F1D-4250-A783-EA3BA4E4FF4D}" type="datetimeFigureOut">
              <a:rPr lang="pl-PL" smtClean="0"/>
              <a:t>08.03.24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F7E4C5F3-102B-4F63-9E1F-0FC36AB9D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849C336A-0D04-4C27-9941-F7FE0286E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C4D1-7812-4922-B7D8-3080CF6FF7BB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276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991C4D8-ACE5-48C6-8118-6E05EE9C1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B11AB97-689A-4CF4-A93D-E319917CCE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55502334-B9F4-4679-87A6-52E3C321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985A5B71-9DB2-4972-B7D9-78C01EE25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9430-2F1D-4250-A783-EA3BA4E4FF4D}" type="datetimeFigureOut">
              <a:rPr lang="pl-PL" smtClean="0"/>
              <a:t>08.03.24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6C4A67E3-2053-426B-8C51-BFF899E8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0F4EDDDF-451B-4A33-B51F-E4A69158A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C4D1-7812-4922-B7D8-3080CF6FF7BB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53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38CFFC6-8EFB-4EE3-BBF6-BE1CEB943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886FB53D-F290-4C19-810E-B6ADE9EE0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C23D1CFA-24F9-4C7B-9042-F4E9762FE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1E70FC41-042C-4E72-A7F4-ED2784F34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8EBF9733-E480-40BE-8430-53E72858F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5BAFD53B-E412-43F7-9A53-8B0635722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9430-2F1D-4250-A783-EA3BA4E4FF4D}" type="datetimeFigureOut">
              <a:rPr lang="pl-PL" smtClean="0"/>
              <a:t>08.03.24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42E6935A-F07B-47C0-BD23-B365DB06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9B77DA20-BFB3-4D57-8ABC-45A7BC688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C4D1-7812-4922-B7D8-3080CF6FF7BB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203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9732EA1-8A0F-48EA-8488-00AFC4976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E5816713-EB19-4520-80BC-39399849F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9430-2F1D-4250-A783-EA3BA4E4FF4D}" type="datetimeFigureOut">
              <a:rPr lang="pl-PL" smtClean="0"/>
              <a:t>08.03.24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48781B71-8749-43AE-B9F1-4AE62899A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9BA76259-7D7C-42A0-A894-1AC2FB7BA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C4D1-7812-4922-B7D8-3080CF6FF7BB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254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A51E244B-6C1B-4152-B799-4C75C8E0A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9430-2F1D-4250-A783-EA3BA4E4FF4D}" type="datetimeFigureOut">
              <a:rPr lang="pl-PL" smtClean="0"/>
              <a:t>08.03.24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C8E886A3-60E6-42BB-A6AA-DCC7D885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325A0B3B-8427-470C-B4E5-1455C3794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C4D1-7812-4922-B7D8-3080CF6FF7BB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61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6D6607A-8992-42B3-8E4A-CD5B490A3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988D2F8-6504-41D8-87EC-D956A06DD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03751991-4D81-4BA0-BBC6-BEF481AD1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36D32143-5606-4355-A236-5FF1473F9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9430-2F1D-4250-A783-EA3BA4E4FF4D}" type="datetimeFigureOut">
              <a:rPr lang="pl-PL" smtClean="0"/>
              <a:t>08.03.24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BA4DE77E-3ABD-41D6-A897-EE937EBE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2F055A6B-F541-487A-B11B-461BFCFCB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C4D1-7812-4922-B7D8-3080CF6FF7BB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93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16A76E4-ABF5-4D4E-A91E-AF43B2DC5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3A5BE037-7B80-4A92-B30E-02FF70F6D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BD9F9E5B-A7CF-46EE-BB56-C12E4ED24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FE3076C5-2551-45D1-84A9-E16DC07DB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9430-2F1D-4250-A783-EA3BA4E4FF4D}" type="datetimeFigureOut">
              <a:rPr lang="pl-PL" smtClean="0"/>
              <a:t>08.03.24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86148F22-5556-40CE-A8D2-45626A1B2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C3A2507F-8675-456C-A07D-31092A5A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7C4D1-7812-4922-B7D8-3080CF6FF7BB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276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E03D843E-10DC-492D-92E9-1FF42539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623A47C3-0A03-4572-991B-7D5F50740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75F05E79-0D7F-4C12-8B25-B868ABA94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29430-2F1D-4250-A783-EA3BA4E4FF4D}" type="datetimeFigureOut">
              <a:rPr lang="pl-PL" smtClean="0"/>
              <a:t>08.03.24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0D1A4ED-CA31-428E-9B24-7C865427B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661F7A06-A9DA-4B4F-9BF0-EF78C262F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7C4D1-7812-4922-B7D8-3080CF6FF7BB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848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hyperlink" Target="https://www.pexels.com/pl-pl/zdjecie/banknoty-bogactwo-dobrobyt-dolary-545064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6CD15D8F-89D7-4152-BC89-13F3DC553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0"/>
            <a:ext cx="12191999" cy="813255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AC4B1FA-8045-48BE-8D5C-44D8F285F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-254001"/>
            <a:ext cx="9144000" cy="3509963"/>
          </a:xfrm>
        </p:spPr>
        <p:txBody>
          <a:bodyPr>
            <a:normAutofit/>
          </a:bodyPr>
          <a:lstStyle/>
          <a:p>
            <a:r>
              <a:rPr lang="pl-PL" sz="8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BANKNOTY KOLEKCJONERSKIE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7A436903-B386-44DA-A00F-9A5CB9CAB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 flipV="1">
            <a:off x="1501138" y="5337698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722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9A018D5C-B25E-445E-9BF0-4FA344B4B4C9}"/>
              </a:ext>
            </a:extLst>
          </p:cNvPr>
          <p:cNvSpPr txBox="1"/>
          <p:nvPr/>
        </p:nvSpPr>
        <p:spPr>
          <a:xfrm>
            <a:off x="2006355" y="674400"/>
            <a:ext cx="838939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W 2006 roku Narodowy Bank Polski zaczął emisje banknotów kolekcjonerskich. Pierwszym takim banknotem był banknot z Janem Pawłem. Różnią się kolorystyką, detalami i przedstawionymi na nich postaciami. Banknotami kolekcjonerskimi można płacić w sklepach zgodnie z ich wartością nominalną, jednak w rzeczywistości mają one o wiele większą wartość dla kolekcjonerów. Przykładem takiego banknotu jest banknot z Juliuszem Słowackim, który został wydany na 200 rocznicę jego urodzin.   </a:t>
            </a:r>
          </a:p>
        </p:txBody>
      </p:sp>
    </p:spTree>
    <p:extLst>
      <p:ext uri="{BB962C8B-B14F-4D97-AF65-F5344CB8AC3E}">
        <p14:creationId xmlns:p14="http://schemas.microsoft.com/office/powerpoint/2010/main" val="178617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8C8B0E73-BF88-4092-B724-59E9A226CF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2104577"/>
              </p:ext>
            </p:extLst>
          </p:nvPr>
        </p:nvGraphicFramePr>
        <p:xfrm>
          <a:off x="2032000" y="1500326"/>
          <a:ext cx="7236287" cy="4638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C805E1C8-2CEF-4C91-9562-9570931AC7B3}"/>
              </a:ext>
            </a:extLst>
          </p:cNvPr>
          <p:cNvSpPr txBox="1"/>
          <p:nvPr/>
        </p:nvSpPr>
        <p:spPr>
          <a:xfrm>
            <a:off x="2351596" y="195308"/>
            <a:ext cx="7236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accent4">
                    <a:lumMod val="50000"/>
                  </a:schemeClr>
                </a:solidFill>
              </a:rPr>
              <a:t>AWERS</a:t>
            </a:r>
            <a:endParaRPr lang="pl-PL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86292"/>
      </p:ext>
    </p:extLst>
  </p:cSld>
  <p:clrMapOvr>
    <a:masterClrMapping/>
  </p:clrMapOvr>
  <p:transition xmlns:p14="http://schemas.microsoft.com/office/powerpoint/2010/main" spd="med" advTm="10000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E9EADFDD-4F5E-4F4A-B746-A56148DB5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415" y="1183503"/>
            <a:ext cx="8687170" cy="434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13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0000">
        <p15:prstTrans prst="fallOver"/>
      </p:transition>
    </mc:Choice>
    <mc:Fallback>
      <p:transition xmlns:p14="http://schemas.microsoft.com/office/powerpoint/2010/main" spd="slow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76252658"/>
              </p:ext>
            </p:extLst>
          </p:nvPr>
        </p:nvGraphicFramePr>
        <p:xfrm>
          <a:off x="1216325" y="577970"/>
          <a:ext cx="9506309" cy="556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905774" y="276045"/>
            <a:ext cx="508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accent4">
                    <a:lumMod val="50000"/>
                  </a:schemeClr>
                </a:solidFill>
              </a:rPr>
              <a:t>REWERS</a:t>
            </a:r>
            <a:endParaRPr lang="pl-PL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94910"/>
      </p:ext>
    </p:extLst>
  </p:cSld>
  <p:clrMapOvr>
    <a:masterClrMapping/>
  </p:clrMapOvr>
  <p:transition xmlns:p14="http://schemas.microsoft.com/office/powerpoint/2010/main" spd="med" advTm="18000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33D8033A-9464-4C6E-93BB-E724932A7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673" y="1428472"/>
            <a:ext cx="8002110" cy="400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18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 advTm="16000">
        <p15:prstTrans prst="origami"/>
      </p:transition>
    </mc:Choice>
    <mc:Fallback>
      <p:transition xmlns:p14="http://schemas.microsoft.com/office/powerpoint/2010/main" spd="slow" advTm="16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958860" y="1233577"/>
            <a:ext cx="78672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solidFill>
                  <a:schemeClr val="accent4">
                    <a:lumMod val="75000"/>
                  </a:schemeClr>
                </a:solidFill>
              </a:rPr>
              <a:t>ŹRÓDŁA: WIKIPEDIA ORAZ STRONA ,,PARTNER NUMIZMATYCZYNY.COM’’</a:t>
            </a:r>
            <a:endParaRPr lang="pl-PL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4182"/>
            <a:ext cx="4451230" cy="25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84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0000">
        <p15:prstTrans prst="fallOver"/>
      </p:transition>
    </mc:Choice>
    <mc:Fallback>
      <p:transition xmlns:p14="http://schemas.microsoft.com/office/powerpoint/2010/main" spd="slow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113</Words>
  <Application>Microsoft Macintosh PowerPoint</Application>
  <PresentationFormat>Niestandardowy</PresentationFormat>
  <Paragraphs>11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BANKNOTY KOLEKCJONERSKIE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BANKNOTY KOLEKCJONERSKIE</dc:title>
  <dc:creator>info_A1</dc:creator>
  <cp:lastModifiedBy>Beata</cp:lastModifiedBy>
  <cp:revision>5</cp:revision>
  <dcterms:created xsi:type="dcterms:W3CDTF">2024-02-27T07:07:44Z</dcterms:created>
  <dcterms:modified xsi:type="dcterms:W3CDTF">2024-03-08T01:27:37Z</dcterms:modified>
</cp:coreProperties>
</file>