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65" r:id="rId6"/>
    <p:sldId id="266" r:id="rId7"/>
    <p:sldId id="267" r:id="rId8"/>
    <p:sldId id="268" r:id="rId9"/>
    <p:sldId id="270" r:id="rId10"/>
    <p:sldId id="269" r:id="rId11"/>
    <p:sldId id="271" r:id="rId12"/>
    <p:sldId id="272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F4539-38E5-46E8-8B09-949A4622D37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25D5F-9CB0-4161-82C0-83546F264F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EC0CD-1E45-47B1-B596-D971B4EF9F7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011A5-FB4C-4661-A638-C48043A5B77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8DB78-2F71-4A56-BE9B-A533DE3D4BA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D31CD-C104-4CDB-B001-E2144A96CCE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2B8A9-8C69-42B6-9A88-42A6BC59E47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6F80F-FEA4-47BB-8C45-50146AB9E9C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BB684-7816-4237-9388-1075745AF2C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8EA3A-AE38-48F0-9E29-E7A1014BA7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D6E2B-709B-46FD-9353-26A2B16FA9D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BD54C1-BD3C-453C-BD49-98B70E7B972C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" TargetMode="External"/><Relationship Id="rId2" Type="http://schemas.openxmlformats.org/officeDocument/2006/relationships/hyperlink" Target="http://www.fpp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Blízki spoločníci človeka</a:t>
            </a:r>
            <a:endParaRPr lang="es-E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 descr="C:\Users\m\Pictures\do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135005" cy="2341389"/>
          </a:xfrm>
          <a:prstGeom prst="rect">
            <a:avLst/>
          </a:prstGeom>
          <a:noFill/>
        </p:spPr>
      </p:pic>
      <p:pic>
        <p:nvPicPr>
          <p:cNvPr id="2062" name="Picture 14" descr="C:\Users\m\Pictures\34581-scuttle-ca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4664"/>
            <a:ext cx="3048000" cy="1524000"/>
          </a:xfrm>
          <a:prstGeom prst="rect">
            <a:avLst/>
          </a:prstGeom>
          <a:noFill/>
        </p:spPr>
      </p:pic>
      <p:pic>
        <p:nvPicPr>
          <p:cNvPr id="2064" name="Picture 16" descr="C:\Users\m\Pictures\moving_animated_scuba_fish_swimm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8640"/>
            <a:ext cx="2418845" cy="2232248"/>
          </a:xfrm>
          <a:prstGeom prst="rect">
            <a:avLst/>
          </a:prstGeom>
          <a:noFill/>
        </p:spPr>
      </p:pic>
      <p:pic>
        <p:nvPicPr>
          <p:cNvPr id="2066" name="Picture 18" descr="C:\Users\m\Pictures\tumblr_mcb1bjXM5w1rdd58ro1_5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356992"/>
            <a:ext cx="4536504" cy="3402378"/>
          </a:xfrm>
          <a:prstGeom prst="rect">
            <a:avLst/>
          </a:prstGeom>
          <a:noFill/>
        </p:spPr>
      </p:pic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354162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Plemená mačiek: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perzská mačka</a:t>
            </a:r>
          </a:p>
          <a:p>
            <a:r>
              <a:rPr lang="sk-SK" dirty="0" smtClean="0"/>
              <a:t>britská mačka</a:t>
            </a:r>
          </a:p>
          <a:p>
            <a:r>
              <a:rPr lang="sk-SK" dirty="0" err="1" smtClean="0"/>
              <a:t>siamská</a:t>
            </a:r>
            <a:r>
              <a:rPr lang="sk-SK" dirty="0" smtClean="0"/>
              <a:t> mačka</a:t>
            </a:r>
            <a:endParaRPr lang="sk-SK" dirty="0"/>
          </a:p>
        </p:txBody>
      </p:sp>
      <p:pic>
        <p:nvPicPr>
          <p:cNvPr id="44034" name="Picture 2" descr="http://nd01.jxs.cz/581/393/6373398b79_25485896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095726" cy="3096369"/>
          </a:xfrm>
          <a:prstGeom prst="rect">
            <a:avLst/>
          </a:prstGeom>
          <a:noFill/>
        </p:spPr>
      </p:pic>
      <p:pic>
        <p:nvPicPr>
          <p:cNvPr id="44036" name="Picture 4" descr="https://encrypted-tbn2.gstatic.com/images?q=tbn:ANd9GcQPI3QGvtPZ_lEC-U60uoAgQACRPoWXKNBniVjvZBAFsqnt2oH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3960440" cy="2966509"/>
          </a:xfrm>
          <a:prstGeom prst="rect">
            <a:avLst/>
          </a:prstGeom>
          <a:noFill/>
        </p:spPr>
      </p:pic>
      <p:pic>
        <p:nvPicPr>
          <p:cNvPr id="44038" name="Picture 6" descr="https://encrypted-tbn1.gstatic.com/images?q=tbn:ANd9GcTl7fWukEyPyna5PRudMM5aL3BNOhEEi8gZRYRLX9JO7KOesm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32487"/>
            <a:ext cx="3672408" cy="35255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Akvaristika</a:t>
            </a:r>
            <a:endParaRPr lang="sk-SK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chov rýb v akváriu</a:t>
            </a:r>
          </a:p>
          <a:p>
            <a:pPr>
              <a:buNone/>
            </a:pPr>
            <a:r>
              <a:rPr lang="sk-SK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Chovajú sa:</a:t>
            </a:r>
          </a:p>
          <a:p>
            <a:r>
              <a:rPr lang="sk-SK" dirty="0" err="1" smtClean="0"/>
              <a:t>skaláre</a:t>
            </a:r>
            <a:endParaRPr lang="sk-SK" dirty="0" smtClean="0"/>
          </a:p>
          <a:p>
            <a:r>
              <a:rPr lang="sk-SK" dirty="0" err="1" smtClean="0"/>
              <a:t>tetry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závojnatky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5058" name="Picture 2" descr="https://encrypted-tbn3.gstatic.com/images?q=tbn:ANd9GcRYergluQfCV_mmRHhHWVXNAKI6kHLNLW_roLugO7QxfBXKia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93705"/>
            <a:ext cx="2664296" cy="2664296"/>
          </a:xfrm>
          <a:prstGeom prst="rect">
            <a:avLst/>
          </a:prstGeom>
          <a:noFill/>
        </p:spPr>
      </p:pic>
      <p:pic>
        <p:nvPicPr>
          <p:cNvPr id="45060" name="Picture 4" descr="https://encrypted-tbn0.gstatic.com/images?q=tbn:ANd9GcQpJe8UvAN8m7yKd904DkOtbu3XMuW-nssFvzFJ37zLYcxuufy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3367261" cy="3367261"/>
          </a:xfrm>
          <a:prstGeom prst="rect">
            <a:avLst/>
          </a:prstGeom>
          <a:noFill/>
        </p:spPr>
      </p:pic>
      <p:pic>
        <p:nvPicPr>
          <p:cNvPr id="45062" name="Picture 6" descr="https://encrypted-tbn2.gstatic.com/images?q=tbn:ANd9GcT76I-DOOoBpizJNT8ccllYg69nHmV62m9vDFLZN_E6nTfzzJX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01008"/>
            <a:ext cx="2944680" cy="2337048"/>
          </a:xfrm>
          <a:prstGeom prst="rect">
            <a:avLst/>
          </a:prstGeom>
          <a:noFill/>
        </p:spPr>
      </p:pic>
      <p:pic>
        <p:nvPicPr>
          <p:cNvPr id="45064" name="Picture 8" descr="https://encrypted-tbn0.gstatic.com/images?q=tbn:ANd9GcQz6JrmKeTWvSdPr_3KyEr0FVPZIyo9kwoJAp1J5a1IDwMbLoRu8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5479" y="3861048"/>
            <a:ext cx="2858521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</a:t>
            </a:r>
            <a:endParaRPr lang="sk-SK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Zdroje: </a:t>
            </a:r>
          </a:p>
          <a:p>
            <a:pPr>
              <a:buNone/>
            </a:pPr>
            <a:r>
              <a:rPr lang="sk-SK" dirty="0" smtClean="0"/>
              <a:t>Biológia pre 6. ročník ZŠ</a:t>
            </a:r>
          </a:p>
          <a:p>
            <a:pPr>
              <a:buNone/>
            </a:pPr>
            <a:r>
              <a:rPr lang="sk-SK" dirty="0" smtClean="0"/>
              <a:t>Pracovný zošit pre 6. ročník ZŠ </a:t>
            </a:r>
            <a:r>
              <a:rPr lang="sk-SK" dirty="0" err="1" smtClean="0"/>
              <a:t>Raabe</a:t>
            </a:r>
            <a:endParaRPr lang="sk-SK" dirty="0" smtClean="0"/>
          </a:p>
          <a:p>
            <a:pPr>
              <a:buNone/>
            </a:pPr>
            <a:r>
              <a:rPr lang="sk-SK" dirty="0" err="1" smtClean="0">
                <a:hlinkClick r:id="rId2"/>
              </a:rPr>
              <a:t>www.fppt.com</a:t>
            </a:r>
            <a:r>
              <a:rPr lang="sk-SK" dirty="0" smtClean="0"/>
              <a:t> – šablóna</a:t>
            </a:r>
          </a:p>
          <a:p>
            <a:pPr>
              <a:buNone/>
            </a:pPr>
            <a:r>
              <a:rPr lang="sk-SK" dirty="0" err="1" smtClean="0">
                <a:hlinkClick r:id="rId3"/>
              </a:rPr>
              <a:t>www.google.sk</a:t>
            </a:r>
            <a:r>
              <a:rPr lang="sk-SK" dirty="0" smtClean="0"/>
              <a:t> - obrázky</a:t>
            </a:r>
            <a:endParaRPr lang="sk-SK" dirty="0"/>
          </a:p>
        </p:txBody>
      </p:sp>
      <p:pic>
        <p:nvPicPr>
          <p:cNvPr id="5" name="Picture 5" descr="C:\Users\m\Pictures\dog-with-fa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61048"/>
            <a:ext cx="3714750" cy="2476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Blízki spoločníci človeka</a:t>
            </a:r>
            <a:endParaRPr lang="es-ES" dirty="0">
              <a:solidFill>
                <a:srgbClr val="006699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niektoré zvieratá žijú s človekom ako jeho spoločníci, pomáhajú mu v práci</a:t>
            </a:r>
          </a:p>
        </p:txBody>
      </p:sp>
      <p:pic>
        <p:nvPicPr>
          <p:cNvPr id="12295" name="Picture 7" descr="https://encrypted-tbn0.gstatic.com/images?q=tbn:ANd9GcQa4oQzFVJwDOzzWg7Tl8AT8_ST3X7jAuLTrpXz8z-lg_q5vorC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2751735" cy="3789040"/>
          </a:xfrm>
          <a:prstGeom prst="rect">
            <a:avLst/>
          </a:prstGeom>
          <a:noFill/>
        </p:spPr>
      </p:pic>
      <p:pic>
        <p:nvPicPr>
          <p:cNvPr id="12297" name="Picture 9" descr="https://encrypted-tbn3.gstatic.com/images?q=tbn:ANd9GcSOWSzknVhtyRkkhFz1LKEwgtdCEGzoRXj9oKph886lUR36MTOEM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80928"/>
            <a:ext cx="2521434" cy="3789040"/>
          </a:xfrm>
          <a:prstGeom prst="rect">
            <a:avLst/>
          </a:prstGeom>
          <a:noFill/>
        </p:spPr>
      </p:pic>
      <p:pic>
        <p:nvPicPr>
          <p:cNvPr id="12299" name="Picture 11" descr="https://encrypted-tbn2.gstatic.com/images?q=tbn:ANd9GcRu-rRymvwoymhscfKdlI_ZwpGv8km9lBozK6JTrVlLEaap2GmK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212976"/>
            <a:ext cx="3240360" cy="23443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Zdomácnení spoločníci človeka: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pes</a:t>
            </a:r>
          </a:p>
          <a:p>
            <a:r>
              <a:rPr lang="sk-SK" dirty="0" smtClean="0"/>
              <a:t>mačka</a:t>
            </a:r>
          </a:p>
          <a:p>
            <a:r>
              <a:rPr lang="sk-SK" dirty="0"/>
              <a:t>k</a:t>
            </a:r>
            <a:r>
              <a:rPr lang="sk-SK" dirty="0" smtClean="0"/>
              <a:t>anárik, </a:t>
            </a:r>
            <a:r>
              <a:rPr lang="sk-SK" dirty="0" err="1"/>
              <a:t>k</a:t>
            </a:r>
            <a:r>
              <a:rPr lang="sk-SK" dirty="0" err="1" smtClean="0"/>
              <a:t>orela</a:t>
            </a:r>
            <a:r>
              <a:rPr lang="sk-SK" dirty="0" smtClean="0"/>
              <a:t>, andulka</a:t>
            </a:r>
          </a:p>
          <a:p>
            <a:r>
              <a:rPr lang="sk-SK" dirty="0"/>
              <a:t>k</a:t>
            </a:r>
            <a:r>
              <a:rPr lang="sk-SK" dirty="0" smtClean="0"/>
              <a:t>rálik</a:t>
            </a:r>
          </a:p>
          <a:p>
            <a:r>
              <a:rPr lang="sk-SK" dirty="0"/>
              <a:t>m</a:t>
            </a:r>
            <a:r>
              <a:rPr lang="sk-SK" dirty="0" smtClean="0"/>
              <a:t>orča, škrečok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akváriové rybky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4578" name="Picture 2" descr="https://encrypted-tbn1.gstatic.com/images?q=tbn:ANd9GcTKUhFRDjvLImngO4LlUvYbNI24wc0T3bVyWKFyAPpSqqwAnTAE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08720"/>
            <a:ext cx="1473551" cy="1800200"/>
          </a:xfrm>
          <a:prstGeom prst="rect">
            <a:avLst/>
          </a:prstGeom>
          <a:noFill/>
        </p:spPr>
      </p:pic>
      <p:pic>
        <p:nvPicPr>
          <p:cNvPr id="24580" name="Picture 4" descr="https://encrypted-tbn1.gstatic.com/images?q=tbn:ANd9GcRwAym5mZB4eXDg0UYzrfSmsWni95SZwUW5FXxJO4byhEDeKC8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2181225" cy="2095501"/>
          </a:xfrm>
          <a:prstGeom prst="rect">
            <a:avLst/>
          </a:prstGeom>
          <a:noFill/>
        </p:spPr>
      </p:pic>
      <p:pic>
        <p:nvPicPr>
          <p:cNvPr id="24582" name="Picture 6" descr="https://encrypted-tbn0.gstatic.com/images?q=tbn:ANd9GcQsQmD_SuHqQwBBHwupB5VoJ5OgnRStdkh5WdzUEtBkBV3AHgDf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204864"/>
            <a:ext cx="1728192" cy="1728192"/>
          </a:xfrm>
          <a:prstGeom prst="rect">
            <a:avLst/>
          </a:prstGeom>
          <a:noFill/>
        </p:spPr>
      </p:pic>
      <p:pic>
        <p:nvPicPr>
          <p:cNvPr id="24584" name="Picture 8" descr="https://encrypted-tbn3.gstatic.com/images?q=tbn:ANd9GcQuCG5V9X00133fqZUHCltlTa_ShWWlxi2uruDatVPSmOZo5ET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564904"/>
            <a:ext cx="1396379" cy="1728192"/>
          </a:xfrm>
          <a:prstGeom prst="rect">
            <a:avLst/>
          </a:prstGeom>
          <a:noFill/>
        </p:spPr>
      </p:pic>
      <p:pic>
        <p:nvPicPr>
          <p:cNvPr id="24586" name="Picture 10" descr="https://encrypted-tbn3.gstatic.com/images?q=tbn:ANd9GcTDoebGsX8Z_lNgqJpUe0whVVnDX1Oo6UIBZVN3liMpM2u_VBdnK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836712"/>
            <a:ext cx="1066800" cy="2809876"/>
          </a:xfrm>
          <a:prstGeom prst="rect">
            <a:avLst/>
          </a:prstGeom>
          <a:noFill/>
        </p:spPr>
      </p:pic>
      <p:pic>
        <p:nvPicPr>
          <p:cNvPr id="24588" name="Picture 12" descr="https://encrypted-tbn0.gstatic.com/images?q=tbn:ANd9GcSLNwfmPrfKMEPEvdAotuydrRwrUUbTUXUs5tlMLKKHtBEbvmf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149080"/>
            <a:ext cx="1847850" cy="2466975"/>
          </a:xfrm>
          <a:prstGeom prst="rect">
            <a:avLst/>
          </a:prstGeom>
          <a:noFill/>
        </p:spPr>
      </p:pic>
      <p:pic>
        <p:nvPicPr>
          <p:cNvPr id="24590" name="Picture 14" descr="https://encrypted-tbn1.gstatic.com/images?q=tbn:ANd9GcRd_3ENdO7Zb16pkoKR7HQyd00opCNey-1uIUGWHwYYcLn0glzc-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3573016"/>
            <a:ext cx="1754947" cy="1656184"/>
          </a:xfrm>
          <a:prstGeom prst="rect">
            <a:avLst/>
          </a:prstGeom>
          <a:noFill/>
        </p:spPr>
      </p:pic>
      <p:pic>
        <p:nvPicPr>
          <p:cNvPr id="24592" name="Picture 16" descr="https://encrypted-tbn1.gstatic.com/images?q=tbn:ANd9GcTBCOBLnjOuCwp3bn55Gejc6SNzsPYTSyYEFdw1bpeFAmZVSgX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789040"/>
            <a:ext cx="2022351" cy="1584176"/>
          </a:xfrm>
          <a:prstGeom prst="rect">
            <a:avLst/>
          </a:prstGeom>
          <a:noFill/>
        </p:spPr>
      </p:pic>
      <p:pic>
        <p:nvPicPr>
          <p:cNvPr id="24594" name="Picture 18" descr="https://encrypted-tbn3.gstatic.com/images?q=tbn:ANd9GcSJOWOSDQpSg0ky_wUsim_HkQT1MFXQDcOZnIhSNQdL_B7ALhJ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5270797"/>
            <a:ext cx="2118997" cy="1587203"/>
          </a:xfrm>
          <a:prstGeom prst="rect">
            <a:avLst/>
          </a:prstGeom>
          <a:noFill/>
        </p:spPr>
      </p:pic>
      <p:pic>
        <p:nvPicPr>
          <p:cNvPr id="24596" name="Picture 20" descr="https://encrypted-tbn3.gstatic.com/images?q=tbn:ANd9GcSq_p57WEyK9Q8c3cKz0xxsEVoaUjFzm7o922A8dvjeRBTJ1UAud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5381625"/>
            <a:ext cx="2057400" cy="1476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Starostlivosť:</a:t>
            </a:r>
            <a:endParaRPr lang="sk-SK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primeraná strava</a:t>
            </a:r>
          </a:p>
          <a:p>
            <a:r>
              <a:rPr lang="sk-SK" dirty="0" smtClean="0"/>
              <a:t>dostatok priestoru a pohybu</a:t>
            </a:r>
          </a:p>
          <a:p>
            <a:r>
              <a:rPr lang="sk-SK" dirty="0" smtClean="0"/>
              <a:t>primeraná pozornosť</a:t>
            </a:r>
          </a:p>
          <a:p>
            <a:r>
              <a:rPr lang="sk-SK" dirty="0" smtClean="0"/>
              <a:t>vľúdne zaobchádzanie</a:t>
            </a:r>
          </a:p>
          <a:p>
            <a:r>
              <a:rPr lang="sk-SK" dirty="0" smtClean="0"/>
              <a:t>výcvik k poslušnosti</a:t>
            </a:r>
          </a:p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týranie zvierat = trestný čin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 descr="https://encrypted-tbn1.gstatic.com/images?q=tbn:ANd9GcRRvSQsxX5KZJC-PcvzKoaEKAsf6kucawE-x47nO3yBzycqr7-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2914650" cy="1571626"/>
          </a:xfrm>
          <a:prstGeom prst="rect">
            <a:avLst/>
          </a:prstGeom>
          <a:noFill/>
        </p:spPr>
      </p:pic>
      <p:pic>
        <p:nvPicPr>
          <p:cNvPr id="36868" name="Picture 4" descr="https://encrypted-tbn2.gstatic.com/images?q=tbn:ANd9GcQeTjQcBd9AsT41jLD2UHZz0O_QhLn5pVUVp-lc9MbrTmwqW-JI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50858"/>
            <a:ext cx="2987824" cy="1981058"/>
          </a:xfrm>
          <a:prstGeom prst="rect">
            <a:avLst/>
          </a:prstGeom>
          <a:noFill/>
        </p:spPr>
      </p:pic>
      <p:pic>
        <p:nvPicPr>
          <p:cNvPr id="36870" name="Picture 6" descr="https://encrypted-tbn1.gstatic.com/images?q=tbn:ANd9GcQOWvkZf_kqNoy1EJqCYutQ6388pQiM9S4JMZtTQ__PP_K8DXT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00808"/>
            <a:ext cx="1656184" cy="2152198"/>
          </a:xfrm>
          <a:prstGeom prst="rect">
            <a:avLst/>
          </a:prstGeom>
          <a:noFill/>
        </p:spPr>
      </p:pic>
      <p:pic>
        <p:nvPicPr>
          <p:cNvPr id="36872" name="Picture 8" descr="https://encrypted-tbn1.gstatic.com/images?q=tbn:ANd9GcQVtFDCBoPuDNHffiSLGWba2w0uuQXZCJ7Wc0kYwOSXQ374olX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61048"/>
            <a:ext cx="1743075" cy="2619375"/>
          </a:xfrm>
          <a:prstGeom prst="rect">
            <a:avLst/>
          </a:prstGeom>
          <a:noFill/>
        </p:spPr>
      </p:pic>
      <p:pic>
        <p:nvPicPr>
          <p:cNvPr id="36874" name="Picture 10" descr="https://encrypted-tbn3.gstatic.com/images?q=tbn:ANd9GcRnUQSiDEX9vsWM1CYyBbWYLfO0ehRGoLKmmQtHRyHYT-FD5fG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23820"/>
            <a:ext cx="2160240" cy="2782127"/>
          </a:xfrm>
          <a:prstGeom prst="rect">
            <a:avLst/>
          </a:prstGeom>
          <a:noFill/>
        </p:spPr>
      </p:pic>
      <p:pic>
        <p:nvPicPr>
          <p:cNvPr id="36876" name="Picture 12" descr="http://www.wikca.estranky.sk/img/picture/2/3370v12_LOGO_Sloboda_zvierat_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314873"/>
            <a:ext cx="3960440" cy="37669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 domáci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/>
              <a:t>p</a:t>
            </a:r>
            <a:r>
              <a:rPr lang="sk-SK" dirty="0" smtClean="0"/>
              <a:t>retiahnutá lebka</a:t>
            </a:r>
          </a:p>
          <a:p>
            <a:r>
              <a:rPr lang="sk-SK" dirty="0" err="1" smtClean="0"/>
              <a:t>nevtiahnuteľné</a:t>
            </a:r>
            <a:r>
              <a:rPr lang="sk-SK" dirty="0" smtClean="0"/>
              <a:t> pazúry</a:t>
            </a:r>
          </a:p>
          <a:p>
            <a:r>
              <a:rPr lang="sk-SK" dirty="0" smtClean="0"/>
              <a:t>veľmi dobrý čuch, sluch</a:t>
            </a:r>
          </a:p>
          <a:p>
            <a:r>
              <a:rPr lang="sk-SK" dirty="0" smtClean="0"/>
              <a:t>vidí čiernobielo </a:t>
            </a:r>
          </a:p>
          <a:p>
            <a:r>
              <a:rPr lang="sk-SK" dirty="0" smtClean="0"/>
              <a:t>dobre behá, skáče, pláva</a:t>
            </a:r>
          </a:p>
          <a:p>
            <a:r>
              <a:rPr lang="sk-SK" dirty="0" smtClean="0"/>
              <a:t>korisť loví prenasledovaním</a:t>
            </a:r>
          </a:p>
          <a:p>
            <a:endParaRPr lang="sk-SK" dirty="0"/>
          </a:p>
        </p:txBody>
      </p:sp>
      <p:pic>
        <p:nvPicPr>
          <p:cNvPr id="38914" name="Picture 2" descr="https://encrypted-tbn1.gstatic.com/images?q=tbn:ANd9GcRnYfpX08FCaXt728cRE70z3lgFaRRCKIwX7Sn9omatbyl46J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0"/>
            <a:ext cx="2600325" cy="1762126"/>
          </a:xfrm>
          <a:prstGeom prst="rect">
            <a:avLst/>
          </a:prstGeom>
          <a:noFill/>
        </p:spPr>
      </p:pic>
      <p:pic>
        <p:nvPicPr>
          <p:cNvPr id="38916" name="Picture 4" descr="http://foto.fiit.stuba.sk/image/get/3556/size:photos/3556-huta-stopa-p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92696"/>
            <a:ext cx="2808312" cy="1869534"/>
          </a:xfrm>
          <a:prstGeom prst="rect">
            <a:avLst/>
          </a:prstGeom>
          <a:noFill/>
        </p:spPr>
      </p:pic>
      <p:pic>
        <p:nvPicPr>
          <p:cNvPr id="38918" name="Picture 6" descr="https://encrypted-tbn2.gstatic.com/images?q=tbn:ANd9GcTGS6dCWC3CJETBAwnh233zczDN9tU7JgSBHq-6hma8gvvhWox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88840"/>
            <a:ext cx="1981200" cy="2305050"/>
          </a:xfrm>
          <a:prstGeom prst="rect">
            <a:avLst/>
          </a:prstGeom>
          <a:noFill/>
        </p:spPr>
      </p:pic>
      <p:pic>
        <p:nvPicPr>
          <p:cNvPr id="38920" name="Picture 8" descr="https://encrypted-tbn2.gstatic.com/images?q=tbn:ANd9GcT8WE3rEwmH8uVtyV5U2dLCMG4hzJkN1fv7__is_sJwBzFohAfU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852936"/>
            <a:ext cx="2812695" cy="2164457"/>
          </a:xfrm>
          <a:prstGeom prst="rect">
            <a:avLst/>
          </a:prstGeom>
          <a:noFill/>
        </p:spPr>
      </p:pic>
      <p:pic>
        <p:nvPicPr>
          <p:cNvPr id="38922" name="Picture 10" descr="https://encrypted-tbn2.gstatic.com/images?q=tbn:ANd9GcQ2DMkSx1FnsBeZHd5SfrquMxopVfrvsbX0s-xWwie5gjYjXeI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653136"/>
            <a:ext cx="3052210" cy="20311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Plemená psov:</a:t>
            </a:r>
            <a:endParaRPr lang="sk-SK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Spoločenské psy:</a:t>
            </a:r>
          </a:p>
          <a:p>
            <a:r>
              <a:rPr lang="sk-SK" dirty="0" smtClean="0"/>
              <a:t>pudlík </a:t>
            </a:r>
          </a:p>
          <a:p>
            <a:r>
              <a:rPr lang="sk-SK" dirty="0" smtClean="0"/>
              <a:t>špic</a:t>
            </a:r>
          </a:p>
          <a:p>
            <a:r>
              <a:rPr lang="sk-SK" dirty="0" smtClean="0"/>
              <a:t>kólia</a:t>
            </a:r>
          </a:p>
          <a:p>
            <a:r>
              <a:rPr lang="sk-SK" dirty="0" smtClean="0"/>
              <a:t>dalmatínsky pes</a:t>
            </a:r>
            <a:endParaRPr lang="sk-SK" dirty="0"/>
          </a:p>
        </p:txBody>
      </p:sp>
      <p:pic>
        <p:nvPicPr>
          <p:cNvPr id="41986" name="Picture 2" descr="https://encrypted-tbn3.gstatic.com/images?q=tbn:ANd9GcSk_cqK561yE-M6Z7pDIhEvA_tmURhUlRA8JHVRvTcziZLoMoOe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768" y="3789040"/>
            <a:ext cx="2088232" cy="2798663"/>
          </a:xfrm>
          <a:prstGeom prst="rect">
            <a:avLst/>
          </a:prstGeom>
          <a:noFill/>
        </p:spPr>
      </p:pic>
      <p:pic>
        <p:nvPicPr>
          <p:cNvPr id="41988" name="Picture 4" descr="https://encrypted-tbn1.gstatic.com/images?q=tbn:ANd9GcS-rSy9yeBUaHiNEaihoc_HGGK7-f91h2GKANkDiVYBPWFwGLzB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3600400" cy="2696827"/>
          </a:xfrm>
          <a:prstGeom prst="rect">
            <a:avLst/>
          </a:prstGeom>
          <a:noFill/>
        </p:spPr>
      </p:pic>
      <p:pic>
        <p:nvPicPr>
          <p:cNvPr id="41990" name="Picture 6" descr="https://encrypted-tbn0.gstatic.com/images?q=tbn:ANd9GcSZgAj5ofZilWD3pNH8UPZljBaxKqWsQ5PZpDrT3W7Adt9KSx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8625"/>
            <a:ext cx="2520280" cy="2779375"/>
          </a:xfrm>
          <a:prstGeom prst="rect">
            <a:avLst/>
          </a:prstGeom>
          <a:noFill/>
        </p:spPr>
      </p:pic>
      <p:pic>
        <p:nvPicPr>
          <p:cNvPr id="41992" name="Picture 8" descr="https://encrypted-tbn1.gstatic.com/images?q=tbn:ANd9GcQjLkki8RemVWJp6NmayGGAEN5j2-tz2De1Sa5o5nfsxFXrlJ_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011882"/>
            <a:ext cx="3672408" cy="28461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Plemená psov:</a:t>
            </a:r>
            <a:endParaRPr lang="sk-SK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Služobné psy:</a:t>
            </a:r>
          </a:p>
          <a:p>
            <a:r>
              <a:rPr lang="sk-SK" dirty="0" smtClean="0"/>
              <a:t>nemecký ovčiak</a:t>
            </a:r>
          </a:p>
          <a:p>
            <a:r>
              <a:rPr lang="sk-SK" dirty="0" err="1" smtClean="0"/>
              <a:t>retriever</a:t>
            </a:r>
            <a:endParaRPr lang="sk-SK" dirty="0" smtClean="0"/>
          </a:p>
          <a:p>
            <a:r>
              <a:rPr lang="sk-SK" dirty="0" smtClean="0"/>
              <a:t>bernardín</a:t>
            </a:r>
          </a:p>
          <a:p>
            <a:r>
              <a:rPr lang="sk-SK" dirty="0" smtClean="0"/>
              <a:t>čuvač</a:t>
            </a:r>
            <a:endParaRPr lang="sk-SK" dirty="0"/>
          </a:p>
        </p:txBody>
      </p:sp>
      <p:pic>
        <p:nvPicPr>
          <p:cNvPr id="40962" name="Picture 2" descr="https://encrypted-tbn3.gstatic.com/images?q=tbn:ANd9GcSTQwLO20BYBuLcW5r-8NJZ9i4yRjQCy1hbY_xYcGchL14ZlRrK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1154"/>
            <a:ext cx="3635896" cy="2796845"/>
          </a:xfrm>
          <a:prstGeom prst="rect">
            <a:avLst/>
          </a:prstGeom>
          <a:noFill/>
        </p:spPr>
      </p:pic>
      <p:pic>
        <p:nvPicPr>
          <p:cNvPr id="40964" name="Picture 4" descr="https://encrypted-tbn3.gstatic.com/images?q=tbn:ANd9GcSHEJ8LNRb6-FXJ05BgizlEd1a3SnCwNcN4IejOWAK95FWcff9B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2880320" cy="2315777"/>
          </a:xfrm>
          <a:prstGeom prst="rect">
            <a:avLst/>
          </a:prstGeom>
          <a:noFill/>
        </p:spPr>
      </p:pic>
      <p:pic>
        <p:nvPicPr>
          <p:cNvPr id="40966" name="Picture 6" descr="https://encrypted-tbn1.gstatic.com/images?q=tbn:ANd9GcQ8ZQ4WGd1lCICdSaJ2XbPbves1V2xF2iQRc_2212205dDL9189v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515890"/>
            <a:ext cx="2962769" cy="2342110"/>
          </a:xfrm>
          <a:prstGeom prst="rect">
            <a:avLst/>
          </a:prstGeom>
          <a:noFill/>
        </p:spPr>
      </p:pic>
      <p:pic>
        <p:nvPicPr>
          <p:cNvPr id="40968" name="Picture 8" descr="https://encrypted-tbn3.gstatic.com/images?q=tbn:ANd9GcToJ77aDlk74UXxTMbLFqyt5cpXkMj2B3X50dwgCI3BsM9H4ls6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420888"/>
            <a:ext cx="2915816" cy="27399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Plemená psov:</a:t>
            </a:r>
            <a:endParaRPr lang="sk-SK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Lovecké psy:</a:t>
            </a:r>
          </a:p>
          <a:p>
            <a:r>
              <a:rPr lang="sk-SK" dirty="0" smtClean="0"/>
              <a:t>jazvečík</a:t>
            </a:r>
          </a:p>
          <a:p>
            <a:r>
              <a:rPr lang="sk-SK" dirty="0" smtClean="0"/>
              <a:t>foxteriér</a:t>
            </a:r>
          </a:p>
        </p:txBody>
      </p:sp>
      <p:pic>
        <p:nvPicPr>
          <p:cNvPr id="39938" name="Picture 2" descr="https://encrypted-tbn0.gstatic.com/images?q=tbn:ANd9GcRv9UwWLHQkwZEcyIdoRNvfDsL_BMAb0gOqAOeSFuyKBeLmMB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74708"/>
            <a:ext cx="3600400" cy="3383292"/>
          </a:xfrm>
          <a:prstGeom prst="rect">
            <a:avLst/>
          </a:prstGeom>
          <a:noFill/>
        </p:spPr>
      </p:pic>
      <p:pic>
        <p:nvPicPr>
          <p:cNvPr id="39940" name="Picture 4" descr="https://encrypted-tbn1.gstatic.com/images?q=tbn:ANd9GcRLG9HIGnBp3zdXaoONqneh5-sUeyOv5uRq3nBprEhoTaDoDqR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3744416" cy="2491740"/>
          </a:xfrm>
          <a:prstGeom prst="rect">
            <a:avLst/>
          </a:prstGeom>
          <a:noFill/>
        </p:spPr>
      </p:pic>
      <p:pic>
        <p:nvPicPr>
          <p:cNvPr id="39942" name="Picture 6" descr="https://encrypted-tbn2.gstatic.com/images?q=tbn:ANd9GcTMe8D4qrDmkflWpYmjtpYbS_jTHbLYfY7D4OwodgJXgTYpev9X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3384376" cy="27702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Mačka domáca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okrúhla lebka</a:t>
            </a:r>
          </a:p>
          <a:p>
            <a:r>
              <a:rPr lang="sk-SK" dirty="0" smtClean="0"/>
              <a:t>vzpriamené ušnice</a:t>
            </a:r>
          </a:p>
          <a:p>
            <a:r>
              <a:rPr lang="sk-SK" dirty="0" err="1" smtClean="0"/>
              <a:t>vtiahnuteľné</a:t>
            </a:r>
            <a:r>
              <a:rPr lang="sk-SK" dirty="0" smtClean="0"/>
              <a:t> pazúry</a:t>
            </a:r>
          </a:p>
          <a:p>
            <a:r>
              <a:rPr lang="sk-SK" dirty="0" smtClean="0"/>
              <a:t>veľmi dobrý čuch</a:t>
            </a:r>
          </a:p>
          <a:p>
            <a:r>
              <a:rPr lang="sk-SK" dirty="0" smtClean="0"/>
              <a:t>lepší sluch ako pes</a:t>
            </a:r>
          </a:p>
          <a:p>
            <a:r>
              <a:rPr lang="sk-SK" dirty="0" smtClean="0"/>
              <a:t>vidí farebne – aj za šera </a:t>
            </a:r>
          </a:p>
          <a:p>
            <a:r>
              <a:rPr lang="sk-SK" dirty="0" smtClean="0"/>
              <a:t>hmatové fúzy</a:t>
            </a:r>
          </a:p>
          <a:p>
            <a:r>
              <a:rPr lang="sk-SK" dirty="0" smtClean="0"/>
              <a:t>korisť loví skokom </a:t>
            </a:r>
          </a:p>
          <a:p>
            <a:endParaRPr lang="sk-SK" dirty="0"/>
          </a:p>
        </p:txBody>
      </p:sp>
      <p:pic>
        <p:nvPicPr>
          <p:cNvPr id="43010" name="Picture 2" descr="https://encrypted-tbn2.gstatic.com/images?q=tbn:ANd9GcRu3MkiL3OQ2NDEyv6GWDn9RJIYxnACIDFmhpYDE8-RRlWih1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2286000" cy="1390651"/>
          </a:xfrm>
          <a:prstGeom prst="rect">
            <a:avLst/>
          </a:prstGeom>
          <a:noFill/>
        </p:spPr>
      </p:pic>
      <p:pic>
        <p:nvPicPr>
          <p:cNvPr id="43012" name="Picture 4" descr="https://encrypted-tbn0.gstatic.com/images?q=tbn:ANd9GcTIUyvCCfXY47QWDmgETIy94CkKqjLdxH1O19YbnPlDSqFkFC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2286000" cy="1714500"/>
          </a:xfrm>
          <a:prstGeom prst="rect">
            <a:avLst/>
          </a:prstGeom>
          <a:noFill/>
        </p:spPr>
      </p:pic>
      <p:pic>
        <p:nvPicPr>
          <p:cNvPr id="43014" name="Picture 6" descr="https://encrypted-tbn2.gstatic.com/images?q=tbn:ANd9GcQKMfSwnGTUXjI-FOkBmdPc9aH-ox094hLkMbHayY3z4HaqyOuH_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1" y="1556792"/>
            <a:ext cx="2304256" cy="1533379"/>
          </a:xfrm>
          <a:prstGeom prst="rect">
            <a:avLst/>
          </a:prstGeom>
          <a:noFill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9850" y="1772816"/>
            <a:ext cx="27241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13" descr="https://encrypted-tbn3.gstatic.com/images?q=tbn:ANd9GcShHyMZlVq79Gqpf0ANjAIORj_7K-Mp3izJmPfo5y5CWxyZFsY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501008"/>
            <a:ext cx="2592288" cy="1941715"/>
          </a:xfrm>
          <a:prstGeom prst="rect">
            <a:avLst/>
          </a:prstGeom>
          <a:noFill/>
        </p:spPr>
      </p:pic>
      <p:pic>
        <p:nvPicPr>
          <p:cNvPr id="43023" name="Picture 15" descr="https://encrypted-tbn2.gstatic.com/images?q=tbn:ANd9GcRUk4ljjLsWbKTd72uY2YKHg7UatIrCrrJNLllW0NV0QrQ1G9DC8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7031" y="4869160"/>
            <a:ext cx="3026969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á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179</Words>
  <Application>Microsoft Office PowerPoint</Application>
  <PresentationFormat>Prezentácia na obrazovke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Diseño predeterminado</vt:lpstr>
      <vt:lpstr>Blízki spoločníci človeka</vt:lpstr>
      <vt:lpstr>Blízki spoločníci človeka</vt:lpstr>
      <vt:lpstr>Zdomácnení spoločníci človeka:</vt:lpstr>
      <vt:lpstr>Starostlivosť:</vt:lpstr>
      <vt:lpstr>Pes domáci</vt:lpstr>
      <vt:lpstr>Plemená psov:</vt:lpstr>
      <vt:lpstr>Plemená psov:</vt:lpstr>
      <vt:lpstr>Plemená psov:</vt:lpstr>
      <vt:lpstr>Mačka domáca</vt:lpstr>
      <vt:lpstr>Plemená mačiek:</vt:lpstr>
      <vt:lpstr>Akvaristika</vt:lpstr>
      <vt:lpstr>Ďakujem za pozornosť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DELL</cp:lastModifiedBy>
  <cp:revision>22</cp:revision>
  <dcterms:created xsi:type="dcterms:W3CDTF">2010-02-11T18:41:59Z</dcterms:created>
  <dcterms:modified xsi:type="dcterms:W3CDTF">2022-11-08T08:16:14Z</dcterms:modified>
</cp:coreProperties>
</file>