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0080625" cy="567055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96" d="100"/>
          <a:sy n="96" d="100"/>
        </p:scale>
        <p:origin x="787" y="77"/>
      </p:cViewPr>
      <p:guideLst>
        <p:guide orient="horz" pos="1786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DC5FBCA-B913-42B0-9CD6-6B5E4146C400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81492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86EE878-B26B-425D-A29C-68424D106F76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E7BCD9E-89EA-47EC-9872-592A0857E285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368D506-573F-4FC5-9DEC-22CE19C3B14C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6CC8483-74D9-45AC-A0C0-698220C81551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2376000"/>
            <a:ext cx="907164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3988BDB-BCCD-4581-B25D-25D006AB425A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907164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A047632-93FE-4C3E-A6A2-270D3ED789C6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065BCB0-8E1A-4510-A26C-66645A13EBBB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00FF1E5-063B-4CCB-B223-3D33F9059627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810000"/>
            <a:ext cx="9071640" cy="60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AFE4E18-E50E-442D-ABC1-336F6BA90BE1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049553E-10D5-44D0-AD5A-FB4C6C4BEEFC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2376000"/>
            <a:ext cx="907164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E73B0D9-513B-4AEC-848C-52DA7801C2D0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7793323-ABAA-4898-BB1D-DD3F60A1F2FC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779B6F7-291C-4E79-9DD9-5FBC154E06F6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81492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B514ED2-4168-4265-B181-A8B968D70960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5486FD1-85FE-492B-AD9F-8511D4E31A92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20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804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20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804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A308088-B285-4601-8F87-0CBECAA88330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7939F08-459C-4744-BAB7-F85003FD8040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000" y="2376000"/>
            <a:ext cx="907164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434188A-B80D-46D8-8C18-0B4568565DA8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907164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17DE317-B668-41F9-ABD4-38380CCE4E65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F78D5BF-FD43-49B1-A1CF-A10EC8898FE8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BC16CDD-A403-40AD-8A54-9816EFED714E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907164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CFA38F2-9862-4D6B-A9BF-AE5E3BC55D9B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04000" y="810000"/>
            <a:ext cx="9071640" cy="60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8118B53-9390-401F-AF0D-D9FAB4A59822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8EBCCFD-A463-44AD-B7E9-AAD4899CC0B3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515268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F559525-0420-4A33-AFCB-8F57FB02550F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8DEBEA3-F621-4E44-9259-AC4F3D1A8F99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04000" y="381492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4F530EA-4123-4BBE-A455-1618F12AFA00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515268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7E1EAF3-1861-48EA-934F-AFA998E62EAE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57120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63804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0400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57120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63804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E9DD8A0-FCD6-4286-AC35-5EA09A1A036A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7320FC3-D701-4B7D-8089-458F1634D092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504000" y="2376000"/>
            <a:ext cx="907164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5EDFF4-45C9-4A67-A287-DBAD78960D11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907164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B2E1DF0-9E05-4D60-AC68-1C28FB721B65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EDE0544-D3F4-448B-8E0E-65055B248A20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51098D9-309A-49CB-AF25-7D830A760DEB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6372C68-77B0-4190-935C-C85A0AF0B4C9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504000" y="810000"/>
            <a:ext cx="9071640" cy="60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E7AB223-CE19-4217-94E1-E422A768A7E7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3A128F3-3AC3-47D5-A0AA-FDB6F31FF996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515268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85E1203-99AF-47ED-91D9-D4D0B0567E0D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24CE5B6-638B-4191-AB4B-55F23B65C178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04000" y="381492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61F3F6E-B352-4525-913A-66BE01063B34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515268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9462510-2F88-4D16-85CF-D502F1864D97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57120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638040" y="237600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50400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57120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638040" y="3814920"/>
            <a:ext cx="292068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21F1C2F-65DC-4781-ADF0-0E2B4829DC9E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00C8072-DF86-48CA-879E-FAAE9A9E2124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810000"/>
            <a:ext cx="9071640" cy="600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FA4B5C4-9FD1-4D14-A4A8-160531BB3DC9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C30B6EA-FD12-45B2-9340-8709561F006E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81492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7693D81-7114-4ACF-A067-FC453698F66E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2376000"/>
            <a:ext cx="442692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814920"/>
            <a:ext cx="9071640" cy="131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15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FE0C3BC-6F65-466D-A018-4DEDAFF36FF2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4400" b="0" strike="noStrike" spc="-1">
                <a:solidFill>
                  <a:srgbClr val="FFFFFF"/>
                </a:solid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2376000"/>
            <a:ext cx="907164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3150" b="0" strike="noStrike" spc="-1">
                <a:solidFill>
                  <a:srgbClr val="FFFFFF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FFFFFF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1500" b="0" strike="noStrike" spc="-1">
                <a:solidFill>
                  <a:srgbClr val="FFFFFF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solidFill>
                  <a:srgbClr val="FFFFFF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solidFill>
                  <a:srgbClr val="FFFFFF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solidFill>
                  <a:srgbClr val="FFFFFF"/>
                </a:solidFill>
                <a:latin typeface="Arial"/>
              </a:rPr>
              <a:t>Siódmy poziom konspektu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492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pl-PL" sz="1400" b="0" strike="noStrike" spc="-1">
                <a:solidFill>
                  <a:srgbClr val="FFFFFF"/>
                </a:solidFill>
                <a:latin typeface="Arial"/>
              </a:rPr>
              <a:t>&lt;data/godzina&gt;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492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pl-PL" sz="1400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pPr algn="ctr">
              <a:buNone/>
            </a:pPr>
            <a:r>
              <a:rPr lang="pl-PL" sz="1400" b="0" strike="noStrike" spc="-1">
                <a:solidFill>
                  <a:srgbClr val="FFFFFF"/>
                </a:solidFill>
                <a:latin typeface="Arial"/>
              </a:rPr>
              <a:t>&lt;stopka&gt;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492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l-PL" sz="1400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pPr algn="r">
              <a:buNone/>
            </a:pPr>
            <a:fld id="{C23384E1-26C8-4089-8178-2221A64CB26D}" type="slidenum">
              <a:rPr lang="pl-PL" sz="1400" b="0" strike="noStrike" spc="-1">
                <a:solidFill>
                  <a:srgbClr val="FFFFFF"/>
                </a:solidFill>
                <a:latin typeface="Arial"/>
              </a:rPr>
              <a:pPr algn="r">
                <a:buNone/>
              </a:pPr>
              <a:t>‹#›</a:t>
            </a:fld>
            <a:endParaRPr lang="pl-PL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Arial"/>
              </a:defRPr>
            </a:lvl1pPr>
          </a:lstStyle>
          <a:p>
            <a:r>
              <a:rPr lang="pl-PL" sz="1400" b="0" strike="noStrike" spc="-1">
                <a:latin typeface="Arial"/>
              </a:rPr>
              <a:t>&lt;data/godzina&gt;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pl-PL" sz="1400" b="0" strike="noStrike" spc="-1">
                <a:latin typeface="Arial"/>
              </a:defRPr>
            </a:lvl1pPr>
          </a:lstStyle>
          <a:p>
            <a:pPr algn="ctr">
              <a:buNone/>
            </a:pPr>
            <a:r>
              <a:rPr lang="pl-PL" sz="1400" b="0" strike="noStrike" spc="-1">
                <a:latin typeface="Arial"/>
              </a:rPr>
              <a:t>&lt;stopka&gt;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l-PL" sz="1400" b="0" strike="noStrike" spc="-1">
                <a:latin typeface="Arial"/>
              </a:defRPr>
            </a:lvl1pPr>
          </a:lstStyle>
          <a:p>
            <a:pPr algn="r">
              <a:buNone/>
            </a:pPr>
            <a:fld id="{25F6BD14-F46B-4F84-A1BA-ED017496F6D9}" type="slidenum">
              <a:rPr lang="pl-PL" sz="1400" b="0" strike="noStrike" spc="-1">
                <a:latin typeface="Arial"/>
              </a:rPr>
              <a:pPr algn="r">
                <a:buNone/>
              </a:pPr>
              <a:t>‹#›</a:t>
            </a:fld>
            <a:endParaRPr lang="pl-PL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4400" b="0" strike="noStrike" spc="-1">
                <a:solidFill>
                  <a:srgbClr val="FFFFFF"/>
                </a:solidFill>
                <a:latin typeface="Arial"/>
              </a:rPr>
              <a:t>Kliknij, aby edytować format tekstu tytułu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2376000"/>
            <a:ext cx="9071640" cy="275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3150" b="0" strike="noStrike" spc="-1">
                <a:solidFill>
                  <a:srgbClr val="FFFFFF"/>
                </a:solidFill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400" b="0" strike="noStrike" spc="-1">
                <a:solidFill>
                  <a:srgbClr val="FFFFFF"/>
                </a:solidFill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FFFFFF"/>
                </a:solidFill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1500" b="0" strike="noStrike" spc="-1">
                <a:solidFill>
                  <a:srgbClr val="FFFFFF"/>
                </a:solidFill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solidFill>
                  <a:srgbClr val="FFFFFF"/>
                </a:solidFill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solidFill>
                  <a:srgbClr val="FFFFFF"/>
                </a:solidFill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solidFill>
                  <a:srgbClr val="FFFFFF"/>
                </a:solidFill>
                <a:latin typeface="Arial"/>
              </a:rPr>
              <a:t>Siódmy poziom konspektu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504000" y="516492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pl-PL" sz="1400" b="0" strike="noStrike" spc="-1">
                <a:solidFill>
                  <a:srgbClr val="FFFFFF"/>
                </a:solidFill>
                <a:latin typeface="Arial"/>
              </a:rPr>
              <a:t>&lt;data/godzina&gt;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3447360" y="516492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pl-PL" sz="1400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pPr algn="ctr">
              <a:buNone/>
            </a:pPr>
            <a:r>
              <a:rPr lang="pl-PL" sz="1400" b="0" strike="noStrike" spc="-1">
                <a:solidFill>
                  <a:srgbClr val="FFFFFF"/>
                </a:solidFill>
                <a:latin typeface="Arial"/>
              </a:rPr>
              <a:t>&lt;stopka&gt;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7227360" y="516492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l-PL" sz="1400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pPr algn="r">
              <a:buNone/>
            </a:pPr>
            <a:fld id="{58272F05-0EBF-4CEA-A2D9-309F5283BECD}" type="slidenum">
              <a:rPr lang="pl-PL" sz="1400" b="0" strike="noStrike" spc="-1">
                <a:solidFill>
                  <a:srgbClr val="FFFFFF"/>
                </a:solidFill>
                <a:latin typeface="Arial"/>
              </a:rPr>
              <a:pPr algn="r">
                <a:buNone/>
              </a:pPr>
              <a:t>‹#›</a:t>
            </a:fld>
            <a:endParaRPr lang="pl-PL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1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dt" idx="10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Arial"/>
              </a:defRPr>
            </a:lvl1pPr>
          </a:lstStyle>
          <a:p>
            <a:r>
              <a:rPr lang="pl-PL" sz="1400" b="0" strike="noStrike" spc="-1">
                <a:latin typeface="Arial"/>
              </a:rPr>
              <a:t>&lt;data/godzina&gt;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ftr" idx="11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pl-PL" sz="1400" b="0" strike="noStrike" spc="-1">
                <a:latin typeface="Arial"/>
              </a:defRPr>
            </a:lvl1pPr>
          </a:lstStyle>
          <a:p>
            <a:pPr algn="ctr">
              <a:buNone/>
            </a:pPr>
            <a:r>
              <a:rPr lang="pl-PL" sz="1400" b="0" strike="noStrike" spc="-1">
                <a:latin typeface="Arial"/>
              </a:rPr>
              <a:t>&lt;stopka&gt;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sldNum" idx="12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l-PL" sz="1400" b="0" strike="noStrike" spc="-1">
                <a:latin typeface="Arial"/>
              </a:defRPr>
            </a:lvl1pPr>
          </a:lstStyle>
          <a:p>
            <a:pPr algn="r">
              <a:buNone/>
            </a:pPr>
            <a:fld id="{85DBCFA7-102B-44D3-A480-C5A858FFFC81}" type="slidenum">
              <a:rPr lang="pl-PL" sz="1400" b="0" strike="noStrike" spc="-1">
                <a:latin typeface="Arial"/>
              </a:rPr>
              <a:pPr algn="r">
                <a:buNone/>
              </a:pPr>
              <a:t>‹#›</a:t>
            </a:fld>
            <a:endParaRPr lang="pl-PL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810000"/>
            <a:ext cx="9071640" cy="129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6000" b="0" strike="noStrike" spc="-1">
                <a:solidFill>
                  <a:srgbClr val="FFFFFF"/>
                </a:solidFill>
                <a:latin typeface="Arial"/>
              </a:rPr>
              <a:t>ERASMUS+ 2023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504000" y="2376000"/>
            <a:ext cx="9071640" cy="158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200" b="0" strike="noStrike" spc="-1">
                <a:solidFill>
                  <a:srgbClr val="FFFFFF"/>
                </a:solidFill>
                <a:latin typeface="Arial"/>
              </a:rPr>
              <a:t>TECHNIK GRAFIKI I POLIGRAFII CYFROWEJ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Drugie spotkanie z </a:t>
            </a:r>
            <a:r>
              <a:rPr lang="pl-PL" sz="3300" b="0" strike="noStrike" spc="-1" dirty="0" err="1">
                <a:latin typeface="Arial"/>
              </a:rPr>
              <a:t>Aggelosem</a:t>
            </a:r>
            <a:r>
              <a:rPr lang="pl-PL" sz="3300" b="0" strike="noStrike" spc="-1" dirty="0">
                <a:latin typeface="Arial"/>
              </a:rPr>
              <a:t> </a:t>
            </a: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Po śniadaniu spędziliśmy wspólnie czas na świeżym powietrzu grając w piłkę nożną, koszykówkę czy tenisa ziemnego.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Późnym popołudniem odwiedził nas Aggelos, z którym rozmawialiśmy na temat prowadzenia firmy graficznej.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198" name="Obraz 197"/>
          <p:cNvPicPr/>
          <p:nvPr/>
        </p:nvPicPr>
        <p:blipFill>
          <a:blip r:embed="rId2" cstate="print"/>
          <a:stretch/>
        </p:blipFill>
        <p:spPr>
          <a:xfrm>
            <a:off x="3265920" y="374760"/>
            <a:ext cx="3564360" cy="495900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Wielkie Meteory</a:t>
            </a: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Sobotniego ranka wyjechaliśmy na całodniową wycieczkę do Wielkich Meteorów. Zakupiliśmy pamiątki oraz zwiedziliśmy Klasztor Trójcy Świętej.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203" name="Obraz 202"/>
          <p:cNvPicPr/>
          <p:nvPr/>
        </p:nvPicPr>
        <p:blipFill>
          <a:blip r:embed="rId2" cstate="print"/>
          <a:stretch/>
        </p:blipFill>
        <p:spPr>
          <a:xfrm>
            <a:off x="3431880" y="693000"/>
            <a:ext cx="3636000" cy="272700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04" name="Obraz 203"/>
          <p:cNvPicPr/>
          <p:nvPr/>
        </p:nvPicPr>
        <p:blipFill>
          <a:blip r:embed="rId3" cstate="print"/>
          <a:stretch/>
        </p:blipFill>
        <p:spPr>
          <a:xfrm>
            <a:off x="7200000" y="1980000"/>
            <a:ext cx="2520000" cy="336024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05" name="Obraz 204"/>
          <p:cNvPicPr/>
          <p:nvPr/>
        </p:nvPicPr>
        <p:blipFill>
          <a:blip r:embed="rId4" cstate="print"/>
          <a:stretch/>
        </p:blipFill>
        <p:spPr>
          <a:xfrm>
            <a:off x="540000" y="1620000"/>
            <a:ext cx="2748600" cy="366516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Zajęcia z grawerowania</a:t>
            </a: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Przed południem odbyły się zajęcia z grafiki wektorowej oraz procesu grawerowania. Najlepsze prace graficzne zostały przeniesione na drewniane deski i wręczone autorom następnego dnia.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Po obiedzie otrzymaliśmy czas wolny na boiskach i plaży.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210" name="Obraz 209"/>
          <p:cNvPicPr/>
          <p:nvPr/>
        </p:nvPicPr>
        <p:blipFill>
          <a:blip r:embed="rId2" cstate="print"/>
          <a:stretch/>
        </p:blipFill>
        <p:spPr>
          <a:xfrm>
            <a:off x="6840000" y="1549080"/>
            <a:ext cx="2880000" cy="385092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11" name="Obraz 210"/>
          <p:cNvPicPr/>
          <p:nvPr/>
        </p:nvPicPr>
        <p:blipFill>
          <a:blip r:embed="rId3" cstate="print"/>
          <a:stretch/>
        </p:blipFill>
        <p:spPr>
          <a:xfrm>
            <a:off x="3639600" y="443520"/>
            <a:ext cx="3060000" cy="409176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12" name="Obraz 211"/>
          <p:cNvPicPr/>
          <p:nvPr/>
        </p:nvPicPr>
        <p:blipFill>
          <a:blip r:embed="rId4" cstate="print"/>
          <a:stretch/>
        </p:blipFill>
        <p:spPr>
          <a:xfrm>
            <a:off x="504000" y="1326600"/>
            <a:ext cx="2991960" cy="398988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Wizyta w „</a:t>
            </a:r>
            <a:r>
              <a:rPr lang="pl-PL" sz="3300" b="0" strike="noStrike" spc="-1" dirty="0" err="1">
                <a:latin typeface="Arial"/>
              </a:rPr>
              <a:t>Elefterii</a:t>
            </a:r>
            <a:r>
              <a:rPr lang="pl-PL" sz="3300" b="0" strike="noStrike" spc="-1" dirty="0">
                <a:latin typeface="Arial"/>
              </a:rPr>
              <a:t>”</a:t>
            </a: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Tego dnia pierwotne plany pokrzyżowała nam pogoda. Udało się zorganizować wizytę w siedzibie gazety „</a:t>
            </a:r>
            <a:r>
              <a:rPr lang="pl-PL" sz="2400" b="0" strike="noStrike" spc="-1" dirty="0" err="1">
                <a:latin typeface="Arial"/>
              </a:rPr>
              <a:t>Elefteria</a:t>
            </a:r>
            <a:r>
              <a:rPr lang="pl-PL" sz="2400" b="0" strike="noStrike" spc="-1" dirty="0">
                <a:latin typeface="Arial"/>
              </a:rPr>
              <a:t>”. </a:t>
            </a:r>
            <a:br>
              <a:rPr dirty="0"/>
            </a:br>
            <a:r>
              <a:rPr lang="pl-PL" sz="2400" b="0" strike="noStrike" spc="-1" dirty="0">
                <a:latin typeface="Arial"/>
              </a:rPr>
              <a:t>Do Larisy przyjechaliśmy około południa, gdzie dowiedzieliśmy się o procesie przygotowania i produkcji gazety w formie zarówno papierowej jak i elektronicznej.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217" name="Obraz 216"/>
          <p:cNvPicPr/>
          <p:nvPr/>
        </p:nvPicPr>
        <p:blipFill>
          <a:blip r:embed="rId2" cstate="print"/>
          <a:stretch/>
        </p:blipFill>
        <p:spPr>
          <a:xfrm>
            <a:off x="796320" y="429840"/>
            <a:ext cx="2700000" cy="480996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18" name="Obraz 217"/>
          <p:cNvPicPr/>
          <p:nvPr/>
        </p:nvPicPr>
        <p:blipFill>
          <a:blip r:embed="rId3" cstate="print"/>
          <a:stretch/>
        </p:blipFill>
        <p:spPr>
          <a:xfrm>
            <a:off x="3610080" y="448920"/>
            <a:ext cx="4168080" cy="234000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19" name="Obraz 218"/>
          <p:cNvPicPr/>
          <p:nvPr/>
        </p:nvPicPr>
        <p:blipFill>
          <a:blip r:embed="rId4" cstate="print"/>
          <a:stretch/>
        </p:blipFill>
        <p:spPr>
          <a:xfrm>
            <a:off x="5027760" y="2860200"/>
            <a:ext cx="4512240" cy="253332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Ostatnia wizyta w firmie</a:t>
            </a: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21600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Po śniadaniu wyjechaliśmy na targ w </a:t>
            </a:r>
            <a:r>
              <a:rPr lang="pl-PL" sz="2400" b="0" strike="noStrike" spc="-1" dirty="0" err="1">
                <a:latin typeface="Arial"/>
              </a:rPr>
              <a:t>Leptokarii</a:t>
            </a:r>
            <a:r>
              <a:rPr lang="pl-PL" sz="2400" b="0" strike="noStrike" spc="-1" dirty="0">
                <a:latin typeface="Arial"/>
              </a:rPr>
              <a:t>, gdzie mogliśmy nabyć greckie produkty, takie jak oliwki czy przyprawy.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Około południa odbyliśmy wizytę w firmie </a:t>
            </a:r>
            <a:r>
              <a:rPr lang="pl-PL" sz="2400" b="0" strike="noStrike" spc="-1" dirty="0" err="1">
                <a:latin typeface="Arial"/>
              </a:rPr>
              <a:t>Kiritsis</a:t>
            </a:r>
            <a:r>
              <a:rPr lang="pl-PL" sz="2400" b="0" strike="noStrike" spc="-1" dirty="0">
                <a:latin typeface="Arial"/>
              </a:rPr>
              <a:t> </a:t>
            </a:r>
            <a:r>
              <a:rPr lang="pl-PL" sz="2400" b="0" strike="noStrike" spc="-1" dirty="0" err="1">
                <a:latin typeface="Arial"/>
              </a:rPr>
              <a:t>Diafimistiki</a:t>
            </a:r>
            <a:r>
              <a:rPr lang="pl-PL" sz="2400" b="0" strike="noStrike" spc="-1" dirty="0">
                <a:latin typeface="Arial"/>
              </a:rPr>
              <a:t>, która zajmuje się produkcją m.in. znaków sklepowych.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224" name="Obraz 223"/>
          <p:cNvPicPr/>
          <p:nvPr/>
        </p:nvPicPr>
        <p:blipFill>
          <a:blip r:embed="rId2" cstate="print"/>
          <a:stretch/>
        </p:blipFill>
        <p:spPr>
          <a:xfrm>
            <a:off x="1080000" y="514080"/>
            <a:ext cx="3600000" cy="481572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25" name="Obraz 224"/>
          <p:cNvPicPr/>
          <p:nvPr/>
        </p:nvPicPr>
        <p:blipFill>
          <a:blip r:embed="rId3" cstate="print"/>
          <a:stretch/>
        </p:blipFill>
        <p:spPr>
          <a:xfrm>
            <a:off x="5400000" y="510120"/>
            <a:ext cx="3602880" cy="481968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Przyjazd do Grecji </a:t>
            </a: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407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Nasza podróż zaczęła się w niedzielę 26 marca i trwała ponad 30 godzin. Pod hotel podjechaliśmy około godziny 12:00 </a:t>
            </a:r>
            <a:br>
              <a:rPr dirty="0"/>
            </a:br>
            <a:r>
              <a:rPr lang="pl-PL" sz="2400" b="0" strike="noStrike" spc="-1" dirty="0">
                <a:latin typeface="Arial"/>
              </a:rPr>
              <a:t>i po otrzymaniu kart i kluczy rozpoczęliśmy zakwaterowanie.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Następnie udaliśmy się na wspólny obiad w restauracji hotelowej, po którym odbyło się spotkanie z pracownikami instytucji Olympus </a:t>
            </a:r>
            <a:r>
              <a:rPr lang="pl-PL" sz="2400" b="0" strike="noStrike" spc="-1" dirty="0" err="1">
                <a:latin typeface="Arial"/>
              </a:rPr>
              <a:t>Education</a:t>
            </a:r>
            <a:r>
              <a:rPr lang="pl-PL" sz="2400" b="0" strike="noStrike" spc="-1" dirty="0">
                <a:latin typeface="Arial"/>
              </a:rPr>
              <a:t>. Zostaliśmy zaznajomieni z planem i zasadami wspólnego działania.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Po spotkaniu otrzymaliśmy czas wolny, podczas którego mogliśmy zwiedzać teren hotelu.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Rejs statkiem</a:t>
            </a: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Rano przed odjazdem odebraliśmy lunch pakiety. Statkiem płynęliśmy po Zatoce Pagasyjskiej ciesząc się piękną pogodą </a:t>
            </a:r>
            <a:br/>
            <a:r>
              <a:rPr lang="pl-PL" sz="2400" b="0" strike="noStrike" spc="-1">
                <a:latin typeface="Arial"/>
              </a:rPr>
              <a:t>i wspólnie tańcząc. Na obiad zatrzymaliśmy się w Trikeri. Podczas rejsu towarzyszyła nam grupa Węgrów.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230" name="Obraz 229"/>
          <p:cNvPicPr/>
          <p:nvPr/>
        </p:nvPicPr>
        <p:blipFill>
          <a:blip r:embed="rId2" cstate="print"/>
          <a:stretch/>
        </p:blipFill>
        <p:spPr>
          <a:xfrm>
            <a:off x="601200" y="410760"/>
            <a:ext cx="3538800" cy="264924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31" name="Obraz 230"/>
          <p:cNvPicPr/>
          <p:nvPr/>
        </p:nvPicPr>
        <p:blipFill>
          <a:blip r:embed="rId3" cstate="print"/>
          <a:stretch/>
        </p:blipFill>
        <p:spPr>
          <a:xfrm>
            <a:off x="5676840" y="450360"/>
            <a:ext cx="3960000" cy="396000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32" name="Obraz 231"/>
          <p:cNvPicPr/>
          <p:nvPr/>
        </p:nvPicPr>
        <p:blipFill>
          <a:blip r:embed="rId4" cstate="print"/>
          <a:stretch/>
        </p:blipFill>
        <p:spPr>
          <a:xfrm>
            <a:off x="609840" y="3162240"/>
            <a:ext cx="4970160" cy="223776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Wyjazd z Grecji </a:t>
            </a: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Arial"/>
              </a:rPr>
              <a:t>Po śniadaniu zajęliśmy się sprzątaniem pokoi i pakowaniem swoich bagaży. Swoje torby i walizki zanieśliśmy do autokaru po czym udaliśmy się na ceremonię pożegnalną. Podsumowaliśmy wyjazd, odebraliśmy certyfikaty odbycia stażu oraz pożegnaliśmy się z personelem Olympus </a:t>
            </a:r>
            <a:r>
              <a:rPr lang="pl-PL" sz="2400" b="0" strike="noStrike" spc="-1" dirty="0" err="1">
                <a:latin typeface="Arial"/>
              </a:rPr>
              <a:t>Education</a:t>
            </a:r>
            <a:r>
              <a:rPr lang="pl-PL" sz="2400" b="0" strike="noStrike" spc="-1" dirty="0">
                <a:latin typeface="Arial"/>
              </a:rPr>
              <a:t>. Po zdaniu kart i kluczy poszliśmy na obiad. Spod hotelu odjechaliśmy około godziny 13:00. Do Działdowa dojechaliśmy o godzinie 17:00 następnego dnia.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237" name="Obraz 236"/>
          <p:cNvPicPr/>
          <p:nvPr/>
        </p:nvPicPr>
        <p:blipFill>
          <a:blip r:embed="rId2" cstate="print"/>
          <a:stretch/>
        </p:blipFill>
        <p:spPr>
          <a:xfrm>
            <a:off x="5400000" y="2136240"/>
            <a:ext cx="4287960" cy="320724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38" name="Obraz 237"/>
          <p:cNvPicPr/>
          <p:nvPr/>
        </p:nvPicPr>
        <p:blipFill>
          <a:blip r:embed="rId3" cstate="print"/>
          <a:stretch/>
        </p:blipFill>
        <p:spPr>
          <a:xfrm>
            <a:off x="482760" y="449640"/>
            <a:ext cx="4796280" cy="358740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2390760" y="889200"/>
            <a:ext cx="5889240" cy="27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8000" b="0" strike="noStrike" spc="-1">
                <a:solidFill>
                  <a:srgbClr val="FFFFFF"/>
                </a:solidFill>
                <a:latin typeface="Arial"/>
              </a:rPr>
              <a:t>KONIEC</a:t>
            </a:r>
            <a:br/>
            <a:br/>
            <a:r>
              <a:rPr lang="en-US" sz="2000" b="0" strike="noStrike" spc="-1">
                <a:solidFill>
                  <a:srgbClr val="FFFFFF"/>
                </a:solidFill>
                <a:latin typeface="Arial"/>
              </a:rPr>
              <a:t>Dziękujemy za uwagę</a:t>
            </a:r>
            <a:endParaRPr lang="pl-PL" sz="2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170" name="Obraz 169"/>
          <p:cNvPicPr/>
          <p:nvPr/>
        </p:nvPicPr>
        <p:blipFill>
          <a:blip r:embed="rId2" cstate="print"/>
          <a:stretch/>
        </p:blipFill>
        <p:spPr>
          <a:xfrm>
            <a:off x="675360" y="599760"/>
            <a:ext cx="3464640" cy="462024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71" name="Obraz 170"/>
          <p:cNvPicPr/>
          <p:nvPr/>
        </p:nvPicPr>
        <p:blipFill>
          <a:blip r:embed="rId3" cstate="print"/>
          <a:stretch/>
        </p:blipFill>
        <p:spPr>
          <a:xfrm>
            <a:off x="4320000" y="457920"/>
            <a:ext cx="4860000" cy="224208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72" name="Obraz 171"/>
          <p:cNvPicPr/>
          <p:nvPr/>
        </p:nvPicPr>
        <p:blipFill>
          <a:blip r:embed="rId4" cstate="print"/>
          <a:stretch/>
        </p:blipFill>
        <p:spPr>
          <a:xfrm>
            <a:off x="4689360" y="2779920"/>
            <a:ext cx="4500000" cy="253332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Rozpoczęcie stażu</a:t>
            </a: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407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Swoje praktyki zawodowe rozpoczęliśmy od nauki języka HTML. Zajęcia odbyły się w centrum OES w Platamonas. Prowadził je grecki nauczyciel Christos w języku angielskim. Nauczyliśmy się operować tekstem, tłem oraz umieszczać multimedia na stronie internetowej.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Po obiedzie pojechaliśmy na zwiedzanie starego Panteleimonu.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177" name="Obraz 176"/>
          <p:cNvPicPr/>
          <p:nvPr/>
        </p:nvPicPr>
        <p:blipFill>
          <a:blip r:embed="rId2" cstate="print"/>
          <a:stretch/>
        </p:blipFill>
        <p:spPr>
          <a:xfrm>
            <a:off x="5908320" y="540000"/>
            <a:ext cx="3811680" cy="285876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78" name="Obraz 177"/>
          <p:cNvPicPr/>
          <p:nvPr/>
        </p:nvPicPr>
        <p:blipFill>
          <a:blip r:embed="rId3" cstate="print"/>
          <a:stretch/>
        </p:blipFill>
        <p:spPr>
          <a:xfrm>
            <a:off x="508320" y="540000"/>
            <a:ext cx="4891680" cy="225684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79" name="Obraz 178"/>
          <p:cNvPicPr/>
          <p:nvPr/>
        </p:nvPicPr>
        <p:blipFill>
          <a:blip r:embed="rId4" cstate="print"/>
          <a:stretch/>
        </p:blipFill>
        <p:spPr>
          <a:xfrm>
            <a:off x="504000" y="2880000"/>
            <a:ext cx="5237280" cy="241632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Pierwszy pobyt w Larisie </a:t>
            </a: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21600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Po śniadaniu wyruszyliśmy w drogę do Larisy gdzie czekała nas wizyta w firmie „Grafix”. Tamtejszy grafik Aggelos przedstawił nam warunki i organizację pracy. Oprowadził nas po budynku </a:t>
            </a:r>
            <a:br/>
            <a:r>
              <a:rPr lang="pl-PL" sz="2400" b="0" strike="noStrike" spc="-1">
                <a:latin typeface="Arial"/>
              </a:rPr>
              <a:t>i wytłumaczył na czym powinniśmy się skupić zaczynając ścieżkę kariery zawodowej.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Około południa udaliśmy się zobaczyć pomnik Bucefała – konia Aleksandra Wielkiego. Następnie poszliśmy na spacer do parku.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184" name="Obraz 183"/>
          <p:cNvPicPr/>
          <p:nvPr/>
        </p:nvPicPr>
        <p:blipFill>
          <a:blip r:embed="rId2" cstate="print"/>
          <a:stretch/>
        </p:blipFill>
        <p:spPr>
          <a:xfrm>
            <a:off x="1777680" y="441360"/>
            <a:ext cx="3262320" cy="243864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85" name="Obraz 184"/>
          <p:cNvPicPr/>
          <p:nvPr/>
        </p:nvPicPr>
        <p:blipFill>
          <a:blip r:embed="rId3" cstate="print"/>
          <a:stretch/>
        </p:blipFill>
        <p:spPr>
          <a:xfrm>
            <a:off x="691560" y="2964600"/>
            <a:ext cx="3119760" cy="234000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86" name="Obraz 185"/>
          <p:cNvPicPr/>
          <p:nvPr/>
        </p:nvPicPr>
        <p:blipFill>
          <a:blip r:embed="rId4" cstate="print"/>
          <a:stretch/>
        </p:blipFill>
        <p:spPr>
          <a:xfrm>
            <a:off x="5220000" y="404280"/>
            <a:ext cx="3600000" cy="481572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 dirty="0">
                <a:latin typeface="Arial"/>
              </a:rPr>
              <a:t>Zwiedzanie pod </a:t>
            </a:r>
            <a:r>
              <a:rPr lang="pl-PL" sz="3300" b="0" strike="noStrike" spc="-1" dirty="0" err="1">
                <a:latin typeface="Arial"/>
              </a:rPr>
              <a:t>Litochoro</a:t>
            </a:r>
            <a:r>
              <a:rPr lang="pl-PL" sz="3300" b="0" strike="noStrike" spc="-1" dirty="0">
                <a:latin typeface="Arial"/>
              </a:rPr>
              <a:t> </a:t>
            </a: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Kolejnym celem na naszej liście było odwiedzenie miasteczka Litochoro. Przeszliśmy trasę wzdłuż wąwozu Enipeas. Zobaczyliśmy także hellenistyczny teatr w Dion.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pic>
        <p:nvPicPr>
          <p:cNvPr id="191" name="Obraz 190"/>
          <p:cNvPicPr/>
          <p:nvPr/>
        </p:nvPicPr>
        <p:blipFill>
          <a:blip r:embed="rId2" cstate="print"/>
          <a:stretch/>
        </p:blipFill>
        <p:spPr>
          <a:xfrm>
            <a:off x="504000" y="2251080"/>
            <a:ext cx="4079880" cy="306000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92" name="Obraz 191"/>
          <p:cNvPicPr/>
          <p:nvPr/>
        </p:nvPicPr>
        <p:blipFill>
          <a:blip r:embed="rId3" cstate="print"/>
          <a:stretch/>
        </p:blipFill>
        <p:spPr>
          <a:xfrm>
            <a:off x="4715640" y="457560"/>
            <a:ext cx="4860000" cy="224244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93" name="Obraz 192"/>
          <p:cNvPicPr/>
          <p:nvPr/>
        </p:nvPicPr>
        <p:blipFill>
          <a:blip r:embed="rId4" cstate="print"/>
          <a:stretch/>
        </p:blipFill>
        <p:spPr>
          <a:xfrm>
            <a:off x="5940000" y="2781360"/>
            <a:ext cx="3491640" cy="2618640"/>
          </a:xfrm>
          <a:prstGeom prst="rect">
            <a:avLst/>
          </a:prstGeom>
          <a:ln w="18000">
            <a:noFill/>
          </a:ln>
          <a:effectLst>
            <a:outerShdw blurRad="317520" dist="36147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525</Words>
  <Application>Microsoft Office PowerPoint</Application>
  <PresentationFormat>Niestandardowy</PresentationFormat>
  <Paragraphs>32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24</vt:i4>
      </vt:variant>
    </vt:vector>
  </HeadingPairs>
  <TitlesOfParts>
    <vt:vector size="31" baseType="lpstr">
      <vt:lpstr>Arial</vt:lpstr>
      <vt:lpstr>Symbol</vt:lpstr>
      <vt:lpstr>Wingdings</vt:lpstr>
      <vt:lpstr>Office Theme</vt:lpstr>
      <vt:lpstr>Office Theme</vt:lpstr>
      <vt:lpstr>Office Theme</vt:lpstr>
      <vt:lpstr>Office Theme</vt:lpstr>
      <vt:lpstr>ERASMUS+ 2023</vt:lpstr>
      <vt:lpstr>Przyjazd do Grecji </vt:lpstr>
      <vt:lpstr>Prezentacja programu PowerPoint</vt:lpstr>
      <vt:lpstr>Rozpoczęcie stażu</vt:lpstr>
      <vt:lpstr>Prezentacja programu PowerPoint</vt:lpstr>
      <vt:lpstr>Pierwszy pobyt w Larisie </vt:lpstr>
      <vt:lpstr>Prezentacja programu PowerPoint</vt:lpstr>
      <vt:lpstr>Zwiedzanie pod Litochoro </vt:lpstr>
      <vt:lpstr>Prezentacja programu PowerPoint</vt:lpstr>
      <vt:lpstr>Drugie spotkanie z Aggelosem </vt:lpstr>
      <vt:lpstr>Prezentacja programu PowerPoint</vt:lpstr>
      <vt:lpstr>Wielkie Meteory</vt:lpstr>
      <vt:lpstr>Prezentacja programu PowerPoint</vt:lpstr>
      <vt:lpstr>Zajęcia z grawerowania</vt:lpstr>
      <vt:lpstr>Prezentacja programu PowerPoint</vt:lpstr>
      <vt:lpstr>Wizyta w „Elefterii”</vt:lpstr>
      <vt:lpstr>Prezentacja programu PowerPoint</vt:lpstr>
      <vt:lpstr>Ostatnia wizyta w firmie</vt:lpstr>
      <vt:lpstr>Prezentacja programu PowerPoint</vt:lpstr>
      <vt:lpstr>Rejs statkiem</vt:lpstr>
      <vt:lpstr>Prezentacja programu PowerPoint</vt:lpstr>
      <vt:lpstr>Wyjazd z Grecji </vt:lpstr>
      <vt:lpstr>Prezentacja programu PowerPoint</vt:lpstr>
      <vt:lpstr>KONIEC  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Blueprint Plans</dc:title>
  <dc:subject/>
  <dc:creator/>
  <dc:description/>
  <cp:lastModifiedBy>Beata</cp:lastModifiedBy>
  <cp:revision>12</cp:revision>
  <dcterms:created xsi:type="dcterms:W3CDTF">2023-05-26T21:22:43Z</dcterms:created>
  <dcterms:modified xsi:type="dcterms:W3CDTF">2023-10-09T17:07:25Z</dcterms:modified>
  <dc:language>pl-PL</dc:language>
</cp:coreProperties>
</file>