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4" r:id="rId4"/>
    <p:sldId id="264" r:id="rId5"/>
    <p:sldId id="263" r:id="rId6"/>
    <p:sldId id="275" r:id="rId7"/>
    <p:sldId id="276" r:id="rId8"/>
    <p:sldId id="270" r:id="rId9"/>
    <p:sldId id="273" r:id="rId10"/>
    <p:sldId id="278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893D-70CD-4013-8ABE-05395A27CD1C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01BB-190A-4DBE-8A98-0A2FC787FAA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pwp8.edukacja.kety.pl/aktualno%C5%9Bci/emocje-dziecka-cz-ii" TargetMode="External"/><Relationship Id="rId2" Type="http://schemas.openxmlformats.org/officeDocument/2006/relationships/hyperlink" Target="https://www.pracowniaetapy.pl/oferta/dla-dzieci/integracja-si-3/ratunku-emocj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160240"/>
          </a:xfrm>
        </p:spPr>
        <p:txBody>
          <a:bodyPr>
            <a:noAutofit/>
          </a:bodyPr>
          <a:lstStyle/>
          <a:p>
            <a:r>
              <a:rPr lang="pl-PL" sz="4000" b="1" dirty="0"/>
              <a:t>Rozwój emocjonalny dzieci w wieku przedszkolnym</a:t>
            </a:r>
          </a:p>
        </p:txBody>
      </p:sp>
      <p:pic>
        <p:nvPicPr>
          <p:cNvPr id="16386" name="Picture 2" descr="Emocje i uczucia mieszkają w twojej głowie – Świetlica szkolna SP 10 Tyc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448" y="2874877"/>
            <a:ext cx="4968552" cy="3983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Bibliografia:</a:t>
            </a:r>
          </a:p>
          <a:p>
            <a:pPr>
              <a:buNone/>
            </a:pPr>
            <a:r>
              <a:rPr lang="pl-PL" sz="2000" dirty="0" err="1" smtClean="0"/>
              <a:t>dziecisawazne.pl</a:t>
            </a:r>
            <a:endParaRPr lang="pl-PL" sz="2000" dirty="0" smtClean="0"/>
          </a:p>
          <a:p>
            <a:pPr>
              <a:buNone/>
            </a:pPr>
            <a:r>
              <a:rPr lang="pl-PL" sz="2000" dirty="0" err="1" smtClean="0"/>
              <a:t>Goleman</a:t>
            </a:r>
            <a:r>
              <a:rPr lang="pl-PL" sz="2000" dirty="0" smtClean="0"/>
              <a:t>, D. Inteligencja emocjonalna. </a:t>
            </a:r>
            <a:r>
              <a:rPr lang="pl-PL" sz="2000" dirty="0" smtClean="0"/>
              <a:t>Poznań, </a:t>
            </a:r>
            <a:r>
              <a:rPr lang="pl-PL" sz="2000" dirty="0" smtClean="0"/>
              <a:t>1997</a:t>
            </a:r>
          </a:p>
          <a:p>
            <a:pPr>
              <a:buNone/>
            </a:pPr>
            <a:r>
              <a:rPr lang="pl-PL" sz="2000" dirty="0" smtClean="0"/>
              <a:t>Matczak A</a:t>
            </a:r>
            <a:r>
              <a:rPr lang="pl-PL" sz="2000" dirty="0" smtClean="0"/>
              <a:t>.</a:t>
            </a:r>
            <a:r>
              <a:rPr lang="pl-PL" sz="2000" dirty="0" smtClean="0"/>
              <a:t> </a:t>
            </a:r>
            <a:r>
              <a:rPr lang="pl-PL" sz="2000" i="1" dirty="0" smtClean="0"/>
              <a:t>Zarys psychologii dla nauczycieli</a:t>
            </a:r>
            <a:r>
              <a:rPr lang="pl-PL" sz="2000" dirty="0" smtClean="0"/>
              <a:t>, Warszawa </a:t>
            </a:r>
            <a:r>
              <a:rPr lang="pl-PL" sz="2000" dirty="0" smtClean="0"/>
              <a:t>2003</a:t>
            </a:r>
            <a:endParaRPr lang="pl-PL" sz="2000" dirty="0" smtClean="0"/>
          </a:p>
          <a:p>
            <a:pPr>
              <a:buNone/>
            </a:pPr>
            <a:r>
              <a:rPr lang="pl-PL" sz="2000" dirty="0" err="1" smtClean="0"/>
              <a:t>Kolibowska</a:t>
            </a:r>
            <a:r>
              <a:rPr lang="pl-PL" sz="2000" dirty="0" smtClean="0"/>
              <a:t> J</a:t>
            </a:r>
            <a:r>
              <a:rPr lang="pl-PL" sz="2000" dirty="0" smtClean="0"/>
              <a:t>.</a:t>
            </a:r>
            <a:r>
              <a:rPr lang="pl-PL" sz="2000" dirty="0" smtClean="0"/>
              <a:t> </a:t>
            </a:r>
            <a:r>
              <a:rPr lang="pl-PL" sz="2000" i="1" dirty="0" smtClean="0"/>
              <a:t>Inteligencja emocjonalna, </a:t>
            </a:r>
            <a:r>
              <a:rPr lang="pl-PL" sz="2000" i="1" dirty="0" smtClean="0"/>
              <a:t>2013</a:t>
            </a:r>
            <a:endParaRPr lang="pl-PL" sz="2000" dirty="0" smtClean="0"/>
          </a:p>
          <a:p>
            <a:pPr>
              <a:buNone/>
            </a:pPr>
            <a:r>
              <a:rPr lang="pl-PL" sz="2000" dirty="0" err="1" smtClean="0"/>
              <a:t>Hurlock</a:t>
            </a:r>
            <a:r>
              <a:rPr lang="pl-PL" sz="2000" dirty="0" smtClean="0"/>
              <a:t> E.B</a:t>
            </a:r>
            <a:r>
              <a:rPr lang="pl-PL" sz="2000" dirty="0" smtClean="0"/>
              <a:t>.</a:t>
            </a:r>
            <a:r>
              <a:rPr lang="pl-PL" sz="2000" dirty="0" smtClean="0"/>
              <a:t> </a:t>
            </a:r>
            <a:r>
              <a:rPr lang="pl-PL" sz="2000" i="1" dirty="0" smtClean="0"/>
              <a:t>Rozwój dziecka</a:t>
            </a:r>
            <a:r>
              <a:rPr lang="pl-PL" sz="2000" dirty="0" smtClean="0"/>
              <a:t>, Warszawa </a:t>
            </a:r>
            <a:r>
              <a:rPr lang="pl-PL" sz="2000" dirty="0" smtClean="0"/>
              <a:t>1985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Zdjęcie pochodzi ze strony internetowej: </a:t>
            </a:r>
            <a:r>
              <a:rPr lang="pl-PL" sz="2000" dirty="0" smtClean="0">
                <a:hlinkClick r:id="rId2"/>
              </a:rPr>
              <a:t>https</a:t>
            </a:r>
            <a:r>
              <a:rPr lang="pl-PL" sz="2000" dirty="0" smtClean="0">
                <a:hlinkClick r:id="rId2"/>
              </a:rPr>
              <a:t>://</a:t>
            </a:r>
            <a:r>
              <a:rPr lang="pl-PL" sz="2000" dirty="0" smtClean="0">
                <a:hlinkClick r:id="rId2"/>
              </a:rPr>
              <a:t>www.pracowniaetapy.pl/oferta/dla-dzieci/integracja-si-3/ratunku-emocje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oraz </a:t>
            </a:r>
            <a:r>
              <a:rPr lang="pl-PL" sz="2000" dirty="0" smtClean="0">
                <a:hlinkClick r:id="rId3"/>
              </a:rPr>
              <a:t>https://</a:t>
            </a:r>
            <a:r>
              <a:rPr lang="pl-PL" sz="2000" dirty="0" smtClean="0">
                <a:hlinkClick r:id="rId3"/>
              </a:rPr>
              <a:t>spwp8.edukacja.kety.pl/aktualno%C5%9Bci/</a:t>
            </a:r>
            <a:r>
              <a:rPr lang="pl-PL" sz="2000" dirty="0" err="1" smtClean="0">
                <a:hlinkClick r:id="rId3"/>
              </a:rPr>
              <a:t>emocje-dziecka-cz-ii</a:t>
            </a: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B26A72-BED0-A567-37F8-38BBCD465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1865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Emocje to procesy zachodzące w ośrodkach podkorowych mózgu. Są powiązane z rozwojem i dojrzewaniem mózgu każdego człowieka. </a:t>
            </a:r>
          </a:p>
          <a:p>
            <a:pPr marL="0" indent="0" algn="just">
              <a:buNone/>
            </a:pPr>
            <a:r>
              <a:rPr lang="pl-PL" dirty="0"/>
              <a:t>Emocje są komunikatem płynącym z wnętrza naszego ciała o dobrostanie albo jego braku. Silne emocje mogą uruchomić mechanizm „walki bądź ucieczki”. Jest to reakcja stresowa, a pod jej wpływem w organizmie wytwarzana jest adrenalina, kortyzol oraz inne substancje, które stawiają organizm w gotowości do natychmiastowego działania. Dziecku doświadczającemu silnych emocji towarzyszy napięcie i pobudzenie. Dziecko wówczas nie ma dostępu do racjonalnej części swojego mózgu, nie rozumie, co się z nim dzieje, nie potrafi dokonać analizy sytuacji. Nie powinno się oczekiwać, że dziecko natychmiast zatrzyma się w swoim działaniu. Jest to proces, który wymaga czasu. </a:t>
            </a:r>
          </a:p>
        </p:txBody>
      </p:sp>
    </p:spTree>
    <p:extLst>
      <p:ext uri="{BB962C8B-B14F-4D97-AF65-F5344CB8AC3E}">
        <p14:creationId xmlns:p14="http://schemas.microsoft.com/office/powerpoint/2010/main" xmlns="" val="66078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EF80402-2C18-4532-5198-39C0757F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0871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dirty="0"/>
              <a:t>Wiek przedszkolny to okres pomiędzy 3 a 6 rokiem życia. </a:t>
            </a:r>
          </a:p>
          <a:p>
            <a:pPr algn="just">
              <a:buNone/>
            </a:pPr>
            <a:r>
              <a:rPr lang="pl-PL" dirty="0"/>
              <a:t>W tym wieku aktywność dziecka jest bardzo spontaniczna.</a:t>
            </a:r>
          </a:p>
          <a:p>
            <a:pPr algn="just">
              <a:buNone/>
            </a:pPr>
            <a:r>
              <a:rPr lang="pl-PL" dirty="0"/>
              <a:t>Emocje towarzyszące dziecku są zróżnicowane, często trudne</a:t>
            </a:r>
          </a:p>
          <a:p>
            <a:pPr algn="just">
              <a:buNone/>
            </a:pPr>
            <a:r>
              <a:rPr lang="pl-PL" dirty="0"/>
              <a:t>do opanowania. Nabierają znaczenia i wyrazistości.</a:t>
            </a:r>
          </a:p>
          <a:p>
            <a:pPr algn="just">
              <a:buNone/>
            </a:pPr>
            <a:r>
              <a:rPr lang="pl-PL" dirty="0"/>
              <a:t>Dzieci mają trudność z oswojeniem i wyrażeniem własnych</a:t>
            </a:r>
          </a:p>
          <a:p>
            <a:pPr algn="just">
              <a:buNone/>
            </a:pPr>
            <a:r>
              <a:rPr lang="pl-PL" dirty="0"/>
              <a:t>uczuć, nie zawsze potrafią zahamować pojawiające się reakcje.</a:t>
            </a:r>
          </a:p>
          <a:p>
            <a:pPr algn="just">
              <a:buNone/>
            </a:pPr>
            <a:r>
              <a:rPr lang="pl-PL" dirty="0"/>
              <a:t>Nie potrafią ukrywać własnych przeżyć emocjonalnych, co</a:t>
            </a:r>
          </a:p>
          <a:p>
            <a:pPr algn="just">
              <a:buNone/>
            </a:pPr>
            <a:r>
              <a:rPr lang="pl-PL" dirty="0"/>
              <a:t>możemy zauważyć obserwując zachowanie dziecka, ruchy,</a:t>
            </a:r>
          </a:p>
          <a:p>
            <a:pPr algn="just">
              <a:buNone/>
            </a:pPr>
            <a:r>
              <a:rPr lang="pl-PL" dirty="0"/>
              <a:t>gesty oraz pojawiające się słowa. </a:t>
            </a:r>
          </a:p>
          <a:p>
            <a:pPr algn="just">
              <a:buNone/>
            </a:pPr>
            <a:r>
              <a:rPr lang="pl-PL" dirty="0"/>
              <a:t>Rolą rodziców jest pomóc dziecku zaopiekować się</a:t>
            </a:r>
          </a:p>
          <a:p>
            <a:pPr algn="just">
              <a:buNone/>
            </a:pPr>
            <a:r>
              <a:rPr lang="pl-PL" dirty="0"/>
              <a:t>pojawiającymi się emocjami. Bez większego trudu</a:t>
            </a:r>
          </a:p>
          <a:p>
            <a:pPr algn="just">
              <a:buNone/>
            </a:pPr>
            <a:r>
              <a:rPr lang="pl-PL" dirty="0"/>
              <a:t>zaopiekujemy emocje, które dla naszego dziecka są </a:t>
            </a:r>
          </a:p>
          <a:p>
            <a:pPr algn="just">
              <a:buNone/>
            </a:pPr>
            <a:r>
              <a:rPr lang="pl-PL" dirty="0"/>
              <a:t>przyjemne. Więcej wysiłku będzie wymagało od nas</a:t>
            </a:r>
          </a:p>
          <a:p>
            <a:pPr algn="just">
              <a:buNone/>
            </a:pPr>
            <a:r>
              <a:rPr lang="pl-PL" dirty="0"/>
              <a:t>zaopiekowanie tych emocji, które są trudne.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1088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Czym są dziecięce emocje?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są podstawowym elementem relacji między rodzicami a dzieckiem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zmieniają się wraz z rozwojem dziecka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dziecko poznaje emocje obserwując otoczenie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mogą pojawiać się bez kontroli dziecka, kiedy reaguje na rozmaite sytuacje, których doświadcza 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emocje </a:t>
            </a:r>
            <a:r>
              <a:rPr lang="pl-PL" dirty="0" smtClean="0"/>
              <a:t>informują nas o tym, że potrzeby </a:t>
            </a:r>
            <a:r>
              <a:rPr lang="pl-PL" dirty="0" smtClean="0"/>
              <a:t>dziecka </a:t>
            </a:r>
            <a:r>
              <a:rPr lang="pl-PL" dirty="0" smtClean="0"/>
              <a:t>są </a:t>
            </a:r>
            <a:r>
              <a:rPr lang="pl-PL" dirty="0"/>
              <a:t>lub nie są zaspokojone 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nie ma złych emocji, niektóre z nich są po prostu trudne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080120"/>
          </a:xfrm>
        </p:spPr>
        <p:txBody>
          <a:bodyPr>
            <a:normAutofit/>
          </a:bodyPr>
          <a:lstStyle/>
          <a:p>
            <a:r>
              <a:rPr lang="pl-PL" b="1" dirty="0"/>
              <a:t>Jakie są dziecięce emocje?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456384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 intensywne</a:t>
            </a:r>
          </a:p>
          <a:p>
            <a:pPr algn="l"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częste</a:t>
            </a:r>
            <a:endParaRPr lang="pl-PL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 mają charakter przejściowy</a:t>
            </a:r>
          </a:p>
          <a:p>
            <a:pPr algn="l"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 zmienne</a:t>
            </a:r>
          </a:p>
          <a:p>
            <a:pPr algn="l"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 indywidualne dla każdego dziecka</a:t>
            </a:r>
            <a:r>
              <a:rPr lang="pl-PL" dirty="0"/>
              <a:t> </a:t>
            </a:r>
          </a:p>
          <a:p>
            <a:pPr algn="l"/>
            <a:endParaRPr lang="pl-PL" dirty="0"/>
          </a:p>
        </p:txBody>
      </p:sp>
      <p:pic>
        <p:nvPicPr>
          <p:cNvPr id="6146" name="Picture 2" descr="https://spwp8.edukacja.kety.pl/obrazy/pliki/Zestaw-edukacyjny-EMOC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44824"/>
            <a:ext cx="2802695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C574703-F28D-FF7F-CE94-B82210623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pl-PL" b="1" dirty="0"/>
              <a:t>Źródła przeżyć emocjonalnych </a:t>
            </a:r>
            <a:br>
              <a:rPr lang="pl-PL" b="1" dirty="0"/>
            </a:br>
            <a:r>
              <a:rPr lang="pl-PL" b="1" dirty="0"/>
              <a:t>w wieku przedszkolnym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42B9F945-76C9-7780-5BCE-22DF45D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556376" cy="388843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coraz większe wymagania stawiane dziecku przez jego otoczenie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większa ilość osób, które są dla dziecka ważne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większa rola i znaczenie kontaktów, które dziecko nawiązuje z rówieśnikami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31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7F9842-EECA-507B-7515-28D018B5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Co zmienia się u dziecka w wieku przedszkolnym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w </a:t>
            </a:r>
            <a:r>
              <a:rPr lang="pl-PL" sz="3200" b="1" dirty="0"/>
              <a:t>zakresie rozwoju </a:t>
            </a:r>
            <a:r>
              <a:rPr lang="pl-PL" sz="3200" b="1" dirty="0" smtClean="0"/>
              <a:t>emocjonalno </a:t>
            </a:r>
            <a:r>
              <a:rPr lang="pl-PL" sz="3200" b="1" dirty="0"/>
              <a:t>– społecznego?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AE2B5E4-94BD-8E63-F3CE-CECC2834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105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dziecko uczy się rozumieć emocje własne i otaczających je osób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wie kiedy i w jaki sposób komunikować własne emocje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uczy się nawiązywać relacje z innymi, pojawiają się pierwsze przyjaźnie, które dotyczą głównie rówieśników tej samej płci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kształtuje się świadomość płci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dziecko poznaje normy i zasady panujące w grupie i zaczyna ich przestrzegać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88038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Kiedy zacząć rozmawiać z dzieckiem </a:t>
            </a:r>
            <a:br>
              <a:rPr lang="pl-PL" b="1" dirty="0"/>
            </a:br>
            <a:r>
              <a:rPr lang="pl-PL" b="1" dirty="0"/>
              <a:t>o emocjach?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6805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/>
              <a:t>Z dziećmi o uczuciach i emocjach rozmawiajmy od</a:t>
            </a:r>
          </a:p>
          <a:p>
            <a:pPr algn="just">
              <a:buNone/>
            </a:pPr>
            <a:r>
              <a:rPr lang="pl-PL" dirty="0"/>
              <a:t>samego początku. Na takie rozmowy nigdy nie jest za</a:t>
            </a:r>
          </a:p>
          <a:p>
            <a:pPr algn="just">
              <a:buNone/>
            </a:pPr>
            <a:r>
              <a:rPr lang="pl-PL" dirty="0"/>
              <a:t>wcześnie. Zwykle już dwuletnie dzieci potrafią</a:t>
            </a:r>
          </a:p>
          <a:p>
            <a:pPr algn="just">
              <a:buNone/>
            </a:pPr>
            <a:r>
              <a:rPr lang="pl-PL" dirty="0"/>
              <a:t>zakomunikować, że są smutne lub się czegoś boją.</a:t>
            </a:r>
          </a:p>
          <a:p>
            <a:pPr algn="just">
              <a:buNone/>
            </a:pPr>
            <a:r>
              <a:rPr lang="pl-PL" dirty="0"/>
              <a:t>Pytajmy nasze dzieci o to, co czują i czego potrzebują,</a:t>
            </a:r>
          </a:p>
          <a:p>
            <a:pPr algn="just">
              <a:buNone/>
            </a:pPr>
            <a:r>
              <a:rPr lang="pl-PL" dirty="0"/>
              <a:t>okazujmy im zrozumienie. Wspierajmy nie tylko </a:t>
            </a:r>
          </a:p>
          <a:p>
            <a:pPr algn="just">
              <a:buNone/>
            </a:pPr>
            <a:r>
              <a:rPr lang="pl-PL" dirty="0"/>
              <a:t>w chwilach, kiedy są szczęśliwe, ale zauważmy, że</a:t>
            </a:r>
          </a:p>
          <a:p>
            <a:pPr algn="just">
              <a:buNone/>
            </a:pPr>
            <a:r>
              <a:rPr lang="pl-PL" dirty="0"/>
              <a:t>przede wszystkim naszego wsparcia potrzebują wtedy,</a:t>
            </a:r>
          </a:p>
          <a:p>
            <a:pPr algn="just">
              <a:buNone/>
            </a:pPr>
            <a:r>
              <a:rPr lang="pl-PL" dirty="0"/>
              <a:t>kiedy nie rozumieją własnych emocji i jest im trudno</a:t>
            </a:r>
          </a:p>
          <a:p>
            <a:pPr algn="just">
              <a:buNone/>
            </a:pPr>
            <a:r>
              <a:rPr lang="pl-PL" dirty="0"/>
              <a:t>sobie poradzić z tym, co się z nimi dzieje.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 jaki sposób wspierać rozwój emocjonalny dziecka?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5085184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Rozmawiajmy z dziećmi o towarzyszących im emocjach, uczmy wyrażać emocje</a:t>
            </a:r>
          </a:p>
          <a:p>
            <a:r>
              <a:rPr lang="pl-PL" dirty="0"/>
              <a:t>Pomóżmy dziecku nazywać emocje, uczmy jak je zaakceptować</a:t>
            </a:r>
          </a:p>
          <a:p>
            <a:r>
              <a:rPr lang="pl-PL" dirty="0"/>
              <a:t>Pokazujmy dziecku, co dzieje się z ciałem, kiedy przeżywa określoną emocję</a:t>
            </a:r>
          </a:p>
          <a:p>
            <a:r>
              <a:rPr lang="pl-PL" dirty="0"/>
              <a:t>Słuchajmy tego, </a:t>
            </a:r>
            <a:r>
              <a:rPr lang="pl-PL"/>
              <a:t>co dziecko ma nam do powiedzenia</a:t>
            </a:r>
            <a:endParaRPr lang="pl-PL" dirty="0"/>
          </a:p>
          <a:p>
            <a:r>
              <a:rPr lang="pl-PL" dirty="0"/>
              <a:t>Pamiętajmy, że dzieci naśladują emocje i zachowania dorosłych</a:t>
            </a:r>
          </a:p>
          <a:p>
            <a:r>
              <a:rPr lang="pl-PL" dirty="0"/>
              <a:t>Nie oceniajmy, nie krytykujmy uczuć, które przeżywa dziecko</a:t>
            </a:r>
          </a:p>
          <a:p>
            <a:r>
              <a:rPr lang="pl-PL" dirty="0"/>
              <a:t>Nigdy nie zaprzeczajmy uczuciom dziecka</a:t>
            </a:r>
          </a:p>
          <a:p>
            <a:r>
              <a:rPr lang="pl-PL" dirty="0"/>
              <a:t>Nie oczekujmy od dziecka, że zawsze będzie wiedziało, co i dlaczego czuje w danej sytuacji</a:t>
            </a:r>
          </a:p>
          <a:p>
            <a:r>
              <a:rPr lang="pl-PL" dirty="0"/>
              <a:t>Wyrażajmy własne emocje w sposób kontrolowany, panujmy nad swoimi emocjami</a:t>
            </a:r>
          </a:p>
          <a:p>
            <a:r>
              <a:rPr lang="pl-PL" dirty="0"/>
              <a:t>Nauczmy dziecko, że każda emocja jest ważna i potrzebna</a:t>
            </a:r>
          </a:p>
          <a:p>
            <a:r>
              <a:rPr lang="pl-PL" dirty="0"/>
              <a:t>Pamiętajmy, że nauka emocji to proces długotrwały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548</Words>
  <Application>Microsoft Office PowerPoint</Application>
  <PresentationFormat>Pokaz na ekranie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Rozwój emocjonalny dzieci w wieku przedszkolnym</vt:lpstr>
      <vt:lpstr>Slajd 2</vt:lpstr>
      <vt:lpstr>Slajd 3</vt:lpstr>
      <vt:lpstr>Czym są dziecięce emocje?</vt:lpstr>
      <vt:lpstr>Jakie są dziecięce emocje?</vt:lpstr>
      <vt:lpstr>Źródła przeżyć emocjonalnych  w wieku przedszkolnym</vt:lpstr>
      <vt:lpstr>Co zmienia się u dziecka w wieku przedszkolnym  w zakresie rozwoju emocjonalno – społecznego?</vt:lpstr>
      <vt:lpstr>Kiedy zacząć rozmawiać z dzieckiem  o emocjach?</vt:lpstr>
      <vt:lpstr>W jaki sposób wspierać rozwój emocjonalny dziecka?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</dc:creator>
  <cp:lastModifiedBy>piotr</cp:lastModifiedBy>
  <cp:revision>142</cp:revision>
  <dcterms:created xsi:type="dcterms:W3CDTF">2021-12-29T21:16:03Z</dcterms:created>
  <dcterms:modified xsi:type="dcterms:W3CDTF">2022-12-01T19:50:55Z</dcterms:modified>
</cp:coreProperties>
</file>