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80A61DC-41AD-4856-AC27-C91865FFB8B7}" type="datetimeFigureOut">
              <a:rPr lang="pl-PL" smtClean="0"/>
              <a:t>09.10.2023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690E0E5-2CC5-440B-AAD9-2C0368618297}" type="slidenum">
              <a:rPr lang="pl-PL" smtClean="0"/>
              <a:t>‹#›</a:t>
            </a:fld>
            <a:endParaRPr lang="pl-PL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136308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A61DC-41AD-4856-AC27-C91865FFB8B7}" type="datetimeFigureOut">
              <a:rPr lang="pl-PL" smtClean="0"/>
              <a:t>09.10.2023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0E0E5-2CC5-440B-AAD9-2C03686182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6774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A61DC-41AD-4856-AC27-C91865FFB8B7}" type="datetimeFigureOut">
              <a:rPr lang="pl-PL" smtClean="0"/>
              <a:t>09.10.2023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0E0E5-2CC5-440B-AAD9-2C03686182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0439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A61DC-41AD-4856-AC27-C91865FFB8B7}" type="datetimeFigureOut">
              <a:rPr lang="pl-PL" smtClean="0"/>
              <a:t>09.10.2023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0E0E5-2CC5-440B-AAD9-2C03686182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5100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80A61DC-41AD-4856-AC27-C91865FFB8B7}" type="datetimeFigureOut">
              <a:rPr lang="pl-PL" smtClean="0"/>
              <a:t>09.10.2023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90E0E5-2CC5-440B-AAD9-2C0368618297}" type="slidenum">
              <a:rPr lang="pl-PL" smtClean="0"/>
              <a:t>‹#›</a:t>
            </a:fld>
            <a:endParaRPr lang="pl-PL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3312204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A61DC-41AD-4856-AC27-C91865FFB8B7}" type="datetimeFigureOut">
              <a:rPr lang="pl-PL" smtClean="0"/>
              <a:t>09.10.2023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0E0E5-2CC5-440B-AAD9-2C03686182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1033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A61DC-41AD-4856-AC27-C91865FFB8B7}" type="datetimeFigureOut">
              <a:rPr lang="pl-PL" smtClean="0"/>
              <a:t>09.10.2023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0E0E5-2CC5-440B-AAD9-2C03686182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1359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A61DC-41AD-4856-AC27-C91865FFB8B7}" type="datetimeFigureOut">
              <a:rPr lang="pl-PL" smtClean="0"/>
              <a:t>09.10.2023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0E0E5-2CC5-440B-AAD9-2C03686182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4591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A61DC-41AD-4856-AC27-C91865FFB8B7}" type="datetimeFigureOut">
              <a:rPr lang="pl-PL" smtClean="0"/>
              <a:t>09.10.2023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0E0E5-2CC5-440B-AAD9-2C03686182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393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80A61DC-41AD-4856-AC27-C91865FFB8B7}" type="datetimeFigureOut">
              <a:rPr lang="pl-PL" smtClean="0"/>
              <a:t>09.10.2023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90E0E5-2CC5-440B-AAD9-2C0368618297}" type="slidenum">
              <a:rPr lang="pl-PL" smtClean="0"/>
              <a:t>‹#›</a:t>
            </a:fld>
            <a:endParaRPr lang="pl-PL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38252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80A61DC-41AD-4856-AC27-C91865FFB8B7}" type="datetimeFigureOut">
              <a:rPr lang="pl-PL" smtClean="0"/>
              <a:t>09.10.2023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90E0E5-2CC5-440B-AAD9-2C0368618297}" type="slidenum">
              <a:rPr lang="pl-PL" smtClean="0"/>
              <a:t>‹#›</a:t>
            </a:fld>
            <a:endParaRPr lang="pl-PL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17753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A80A61DC-41AD-4856-AC27-C91865FFB8B7}" type="datetimeFigureOut">
              <a:rPr lang="pl-PL" smtClean="0"/>
              <a:t>09.10.2023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690E0E5-2CC5-440B-AAD9-2C0368618297}" type="slidenum">
              <a:rPr lang="pl-PL" smtClean="0"/>
              <a:t>‹#›</a:t>
            </a:fld>
            <a:endParaRPr lang="pl-PL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42498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opencaching.pl/viewcache.php?cacheid=51887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5F21F0-CB10-94BF-F3CE-5DA72D3C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8836" y="1254078"/>
            <a:ext cx="8361229" cy="2098226"/>
          </a:xfrm>
        </p:spPr>
        <p:txBody>
          <a:bodyPr/>
          <a:lstStyle/>
          <a:p>
            <a:r>
              <a:rPr lang="pl-PL" b="1" dirty="0"/>
              <a:t>Europejski </a:t>
            </a:r>
            <a:br>
              <a:rPr lang="pl-PL" b="1" dirty="0"/>
            </a:br>
            <a:r>
              <a:rPr lang="pl-PL" b="1" dirty="0"/>
              <a:t>Dzień sportu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77EBFC6-D7D4-6306-BC28-107FCCF8C0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07413" y="3672562"/>
            <a:ext cx="6831673" cy="1086237"/>
          </a:xfrm>
        </p:spPr>
        <p:txBody>
          <a:bodyPr/>
          <a:lstStyle/>
          <a:p>
            <a:r>
              <a:rPr lang="pl-PL" dirty="0"/>
              <a:t>Szkoła Podstawowa im. Gen. Józefa Wybickiego </a:t>
            </a:r>
          </a:p>
          <a:p>
            <a:r>
              <a:rPr lang="pl-PL" dirty="0"/>
              <a:t>W Gostkowie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080C6CC-B8C4-0D67-2400-E996D5FBB87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52760"/>
            <a:ext cx="3224645" cy="241848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E89F106-46B9-4085-6C66-52905B380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789" y="3953622"/>
            <a:ext cx="3027218" cy="227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01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B219D9D-6231-D385-61F2-9DAB5D5C6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108" y="213013"/>
            <a:ext cx="8575964" cy="643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21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BF9D90-8599-39FD-3B5C-D0194F477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509" y="332509"/>
            <a:ext cx="9601200" cy="1485900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Uczniowie klas IV-VI wzięli udział: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>- w wyścigach rzędów</a:t>
            </a:r>
            <a:br>
              <a:rPr lang="pl-PL" dirty="0"/>
            </a:br>
            <a:r>
              <a:rPr lang="pl-PL" dirty="0"/>
              <a:t>- w grze w „Palanta”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51BFCC9-3085-88D0-2F0B-ACD50FF9E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9" y="2034020"/>
            <a:ext cx="5988628" cy="449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84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m od Sysia">
            <a:hlinkClick r:id="" action="ppaction://media"/>
            <a:extLst>
              <a:ext uri="{FF2B5EF4-FFF2-40B4-BE49-F238E27FC236}">
                <a16:creationId xmlns:a16="http://schemas.microsoft.com/office/drawing/2014/main" id="{8D296B5B-6C44-1896-43FA-D64238E5CD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0741" y="633844"/>
            <a:ext cx="9820177" cy="555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m od Sysia(1)">
            <a:hlinkClick r:id="" action="ppaction://media"/>
            <a:extLst>
              <a:ext uri="{FF2B5EF4-FFF2-40B4-BE49-F238E27FC236}">
                <a16:creationId xmlns:a16="http://schemas.microsoft.com/office/drawing/2014/main" id="{C8785881-831E-D2AB-DF9C-11E66FB739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8636" y="488373"/>
            <a:ext cx="9652428" cy="546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2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m od Sysia(2)">
            <a:hlinkClick r:id="" action="ppaction://media"/>
            <a:extLst>
              <a:ext uri="{FF2B5EF4-FFF2-40B4-BE49-F238E27FC236}">
                <a16:creationId xmlns:a16="http://schemas.microsoft.com/office/drawing/2014/main" id="{C3EF8505-D8B2-3CBB-9AAA-37D3BD4DB9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3056" y="800100"/>
            <a:ext cx="9710041" cy="549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9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ED8514-8EA5-05A3-CC29-5E2D7D008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772" y="1070264"/>
            <a:ext cx="9601200" cy="1485900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Klasy VII i VIII </a:t>
            </a:r>
            <a:r>
              <a:rPr lang="pl-PL" dirty="0"/>
              <a:t>w tym czasie były na zajęciach zielonej szkoły, ale również przyłączyły się do akcji. Wzięli udział:</a:t>
            </a:r>
            <a:br>
              <a:rPr lang="pl-PL" dirty="0"/>
            </a:br>
            <a:r>
              <a:rPr lang="pl-PL" dirty="0"/>
              <a:t>- w turnieju Darta;</a:t>
            </a:r>
            <a:br>
              <a:rPr lang="pl-PL" dirty="0"/>
            </a:br>
            <a:r>
              <a:rPr lang="pl-PL" dirty="0"/>
              <a:t>- w meczu piłki nożnej;</a:t>
            </a:r>
            <a:br>
              <a:rPr lang="pl-PL" dirty="0"/>
            </a:br>
            <a:r>
              <a:rPr lang="pl-PL" dirty="0"/>
              <a:t>- w turnieju tenisa stołowego;</a:t>
            </a:r>
            <a:br>
              <a:rPr lang="pl-PL" dirty="0"/>
            </a:br>
            <a:r>
              <a:rPr lang="pl-PL" dirty="0"/>
              <a:t>- w turnieju w „piłkarzyki”;</a:t>
            </a:r>
          </a:p>
        </p:txBody>
      </p:sp>
    </p:spTree>
    <p:extLst>
      <p:ext uri="{BB962C8B-B14F-4D97-AF65-F5344CB8AC3E}">
        <p14:creationId xmlns:p14="http://schemas.microsoft.com/office/powerpoint/2010/main" val="4177307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AAEEA55-3B6E-8561-DE1A-72FC543E7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18" y="565005"/>
            <a:ext cx="10183091" cy="572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65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A516D34-1782-05CA-F3D0-28DA93EA5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45" y="415636"/>
            <a:ext cx="62865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06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D6D216B-CB60-AF20-1BF9-F54AC4D1E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64" y="430573"/>
            <a:ext cx="10661073" cy="59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05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48F5D96-AFEA-C65E-801B-52DF3F859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45" y="334132"/>
            <a:ext cx="11003973" cy="618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75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CF9EBF-E5CB-4279-79F0-E8E3AA3C5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851" y="983434"/>
            <a:ext cx="9601200" cy="14859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Szkoła Podstawowa w Gostkowie po raz pierwszy wzięła udział w obchodach </a:t>
            </a:r>
            <a:r>
              <a:rPr lang="pl-PL" b="1" dirty="0"/>
              <a:t>Europejskiego Dnia Sportu</a:t>
            </a:r>
            <a:r>
              <a:rPr lang="pl-PL" dirty="0"/>
              <a:t>.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29.09.2023r</a:t>
            </a:r>
            <a:r>
              <a:rPr lang="pl-PL" dirty="0"/>
              <a:t>. uczniowie naszej szkoły rywalizowali i dobrze się bawili w konkurencjach </a:t>
            </a:r>
            <a:r>
              <a:rPr lang="pl-PL" dirty="0" smtClean="0"/>
              <a:t>sportowych </a:t>
            </a:r>
            <a:r>
              <a:rPr lang="pl-PL" dirty="0"/>
              <a:t>i nie tylko, </a:t>
            </a:r>
            <a:r>
              <a:rPr lang="pl-PL" dirty="0" smtClean="0"/>
              <a:t>które przygotowali </a:t>
            </a:r>
            <a:r>
              <a:rPr lang="pl-PL" dirty="0"/>
              <a:t>i </a:t>
            </a:r>
            <a:r>
              <a:rPr lang="pl-PL" dirty="0" smtClean="0"/>
              <a:t>dobrali </a:t>
            </a:r>
            <a:r>
              <a:rPr lang="pl-PL" dirty="0"/>
              <a:t>odpowiednio do </a:t>
            </a:r>
            <a:r>
              <a:rPr lang="pl-PL" dirty="0" smtClean="0"/>
              <a:t>wieku wychowawcy.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12430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6AA332-ECCF-F8BF-7FDB-3407435F4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3360" y="387508"/>
            <a:ext cx="9601200" cy="1485900"/>
          </a:xfrm>
        </p:spPr>
        <p:txBody>
          <a:bodyPr>
            <a:noAutofit/>
          </a:bodyPr>
          <a:lstStyle/>
          <a:p>
            <a:pPr algn="ctr"/>
            <a:r>
              <a:rPr lang="pl-PL" sz="5500" b="1" dirty="0"/>
              <a:t>Na zakończenie każda klasa otrzymała symboliczny puchar.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319D1FB-580E-3292-920D-AB5D3C14A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821" y="2178208"/>
            <a:ext cx="6020278" cy="4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93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3AB9332-93FD-2F20-5E3C-1A40BC94E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308" y="498764"/>
            <a:ext cx="5746173" cy="611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68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3E9CB5-E7F1-9FF1-0A11-731799A8A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770" y="622738"/>
            <a:ext cx="11314387" cy="1485900"/>
          </a:xfrm>
        </p:spPr>
        <p:txBody>
          <a:bodyPr>
            <a:noAutofit/>
          </a:bodyPr>
          <a:lstStyle/>
          <a:p>
            <a:pPr algn="ctr"/>
            <a:r>
              <a:rPr lang="pl-PL" sz="7200" dirty="0"/>
              <a:t>Do zobaczenia za rok </a:t>
            </a:r>
            <a:br>
              <a:rPr lang="pl-PL" sz="7200" dirty="0"/>
            </a:br>
            <a:r>
              <a:rPr lang="pl-PL" sz="7200" dirty="0"/>
              <a:t>w kolejnej edycji </a:t>
            </a:r>
            <a:r>
              <a:rPr lang="pl-PL" sz="7200" b="1" dirty="0"/>
              <a:t>Europejskiego </a:t>
            </a:r>
            <a:r>
              <a:rPr lang="pl-PL" sz="7200" b="1" dirty="0" smtClean="0"/>
              <a:t>Dnia Sportu</a:t>
            </a:r>
            <a:endParaRPr lang="pl-PL" sz="7200" b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1A3571F-E067-08BA-CC85-B12F62B9E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469103" y="4159743"/>
            <a:ext cx="3437720" cy="228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91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EBFE78-4C69-0990-88FD-4EA411CDF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5500" b="1" dirty="0"/>
              <a:t>Uczniowie z klas I-III wzięli udział:</a:t>
            </a:r>
            <a:br>
              <a:rPr lang="pl-PL" sz="5500" b="1" dirty="0"/>
            </a:br>
            <a:r>
              <a:rPr lang="pl-PL" sz="5500" dirty="0"/>
              <a:t>- w jesiennych sztafetach;</a:t>
            </a:r>
            <a:br>
              <a:rPr lang="pl-PL" sz="5500" dirty="0"/>
            </a:br>
            <a:r>
              <a:rPr lang="pl-PL" sz="5500" dirty="0"/>
              <a:t>- zabawach ruchowych z chustą animacyjną;</a:t>
            </a:r>
            <a:br>
              <a:rPr lang="pl-PL" sz="5500" dirty="0"/>
            </a:br>
            <a:r>
              <a:rPr lang="pl-PL" sz="5500" dirty="0"/>
              <a:t>- ćwiczeniach w plenerze w ramach integracji bilateralnej;</a:t>
            </a:r>
          </a:p>
        </p:txBody>
      </p:sp>
    </p:spTree>
    <p:extLst>
      <p:ext uri="{BB962C8B-B14F-4D97-AF65-F5344CB8AC3E}">
        <p14:creationId xmlns:p14="http://schemas.microsoft.com/office/powerpoint/2010/main" val="2039048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55927D8-6EB2-DF4F-A5FB-9C7ADD246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109" y="477980"/>
            <a:ext cx="8534400" cy="605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45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40F1A8C-9531-BEED-847E-0F1EA9560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236" y="244186"/>
            <a:ext cx="8492837" cy="636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77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C468404-9110-05A3-1150-806A52B8B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054" y="290945"/>
            <a:ext cx="8368145" cy="627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08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841856F-878F-6E87-2B0A-DDCB4B7A7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673" y="224703"/>
            <a:ext cx="8544791" cy="64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42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9F501C1-F812-F704-1D6D-06FE0D857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109" y="259773"/>
            <a:ext cx="8659091" cy="649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5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F953232-7309-D9B1-018E-63EBD493C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891" y="170151"/>
            <a:ext cx="8690264" cy="651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945535"/>
      </p:ext>
    </p:extLst>
  </p:cSld>
  <p:clrMapOvr>
    <a:masterClrMapping/>
  </p:clrMapOvr>
</p:sld>
</file>

<file path=ppt/theme/theme1.xml><?xml version="1.0" encoding="utf-8"?>
<a:theme xmlns:a="http://schemas.openxmlformats.org/drawingml/2006/main" name="Przycinanie">
  <a:themeElements>
    <a:clrScheme name="Zielony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alibri-Cambria">
      <a:majorFont>
        <a:latin typeface="Calibri" panose="020F0502020204030204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łyszczący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TM10001105[[fn=Przycinanie]]</Template>
  <TotalTime>158</TotalTime>
  <Words>74</Words>
  <Application>Microsoft Office PowerPoint</Application>
  <PresentationFormat>Panoramiczny</PresentationFormat>
  <Paragraphs>9</Paragraphs>
  <Slides>22</Slides>
  <Notes>0</Notes>
  <HiddenSlides>0</HiddenSlides>
  <MMClips>3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6" baseType="lpstr">
      <vt:lpstr>Calibri</vt:lpstr>
      <vt:lpstr>Cambria</vt:lpstr>
      <vt:lpstr>Franklin Gothic Book</vt:lpstr>
      <vt:lpstr>Przycinanie</vt:lpstr>
      <vt:lpstr>Europejski  Dzień sportu</vt:lpstr>
      <vt:lpstr>Szkoła Podstawowa w Gostkowie po raz pierwszy wzięła udział w obchodach Europejskiego Dnia Sportu.   29.09.2023r. uczniowie naszej szkoły rywalizowali i dobrze się bawili w konkurencjach sportowych i nie tylko, które przygotowali i dobrali odpowiednio do wieku wychowawcy. </vt:lpstr>
      <vt:lpstr>Uczniowie z klas I-III wzięli udział: - w jesiennych sztafetach; - zabawach ruchowych z chustą animacyjną; - ćwiczeniach w plenerze w ramach integracji bilateralnej;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Uczniowie klas IV-VI wzięli udział: - w wyścigach rzędów - w grze w „Palanta”</vt:lpstr>
      <vt:lpstr>Prezentacja programu PowerPoint</vt:lpstr>
      <vt:lpstr>Prezentacja programu PowerPoint</vt:lpstr>
      <vt:lpstr>Prezentacja programu PowerPoint</vt:lpstr>
      <vt:lpstr>Klasy VII i VIII w tym czasie były na zajęciach zielonej szkoły, ale również przyłączyły się do akcji. Wzięli udział: - w turnieju Darta; - w meczu piłki nożnej; - w turnieju tenisa stołowego; - w turnieju w „piłkarzyki”;</vt:lpstr>
      <vt:lpstr>Prezentacja programu PowerPoint</vt:lpstr>
      <vt:lpstr>Prezentacja programu PowerPoint</vt:lpstr>
      <vt:lpstr>Prezentacja programu PowerPoint</vt:lpstr>
      <vt:lpstr>Prezentacja programu PowerPoint</vt:lpstr>
      <vt:lpstr>Na zakończenie każda klasa otrzymała symboliczny puchar.</vt:lpstr>
      <vt:lpstr>Prezentacja programu PowerPoint</vt:lpstr>
      <vt:lpstr>Do zobaczenia za rok  w kolejnej edycji Europejskiego Dnia Sportu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Europejski  Dzień sportu</dc:title>
  <dc:creator>SYLWIA MALEK</dc:creator>
  <cp:lastModifiedBy>Biblioteka</cp:lastModifiedBy>
  <cp:revision>3</cp:revision>
  <dcterms:created xsi:type="dcterms:W3CDTF">2023-10-08T13:36:38Z</dcterms:created>
  <dcterms:modified xsi:type="dcterms:W3CDTF">2023-10-09T09:23:31Z</dcterms:modified>
</cp:coreProperties>
</file>