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C377DC-BC9F-9748-A91F-61B990798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1" y="1783879"/>
            <a:ext cx="7632685" cy="2026119"/>
          </a:xfrm>
        </p:spPr>
        <p:txBody>
          <a:bodyPr>
            <a:noAutofit/>
          </a:bodyPr>
          <a:lstStyle/>
          <a:p>
            <a:r>
              <a:rPr lang="pl-PL" sz="8000" dirty="0">
                <a:latin typeface="Arial" panose="020B0604020202020204" pitchFamily="34" charset="0"/>
                <a:cs typeface="Arial" panose="020B0604020202020204" pitchFamily="34" charset="0"/>
              </a:rPr>
              <a:t>HELENA DYNGLER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0DA5B34-3D25-3CF1-7893-AE89440D17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416" y="4083728"/>
            <a:ext cx="8700116" cy="1233996"/>
          </a:xfrm>
        </p:spPr>
        <p:txBody>
          <a:bodyPr>
            <a:normAutofit fontScale="85000" lnSpcReduction="20000"/>
          </a:bodyPr>
          <a:lstStyle/>
          <a:p>
            <a:r>
              <a:rPr lang="pl-PL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Projekt </a:t>
            </a:r>
          </a:p>
          <a:p>
            <a:r>
              <a:rPr lang="pl-PL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KOBIECE OBLICZE BŁONIA</a:t>
            </a:r>
          </a:p>
          <a:p>
            <a:endParaRPr lang="pl-P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2D53CA-4E0E-A0DE-959E-24F0BA58F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88450" y="380588"/>
            <a:ext cx="1705078" cy="1521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3924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707D9D-8A55-4D83-6638-BE590B86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977" y="618518"/>
            <a:ext cx="5610687" cy="801909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DZIECIŃSTWO, MŁODOŚĆ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24923B4-5CF2-7161-2CDB-76FDF2EE6C17}"/>
              </a:ext>
            </a:extLst>
          </p:cNvPr>
          <p:cNvSpPr txBox="1"/>
          <p:nvPr/>
        </p:nvSpPr>
        <p:spPr>
          <a:xfrm>
            <a:off x="1145219" y="1420427"/>
            <a:ext cx="9765436" cy="4832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Urodzona </a:t>
            </a:r>
            <a:r>
              <a:rPr lang="pl-PL" sz="2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Warszawie 19 stycznia 1922r. Nazwisko panieńskie: Bożym.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 Mieszkała przy ulicy Czerniakowskiej w Warszawie.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Miała młodszego brata.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Ojciec pracował, matka gospodyni domowa. Muzykalny dom (ojciec grał na skrzypcach).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Szkoła Powszechna nr 128 przy ul. Czerniakowskiej. Potem Szkoła Handlowa przy ulicy Zagórnej. Ulubiony przedmiot: język polski.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Marzenia (niespełnione): zostać śpiewaczką, aktorką lub piosenkarką.</a:t>
            </a:r>
          </a:p>
        </p:txBody>
      </p:sp>
    </p:spTree>
    <p:extLst>
      <p:ext uri="{BB962C8B-B14F-4D97-AF65-F5344CB8AC3E}">
        <p14:creationId xmlns:p14="http://schemas.microsoft.com/office/powerpoint/2010/main" val="269952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ADDA43-19F1-0867-95E2-245B1156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454" y="618517"/>
            <a:ext cx="8060925" cy="899565"/>
          </a:xfrm>
        </p:spPr>
        <p:txBody>
          <a:bodyPr>
            <a:normAutofit/>
          </a:bodyPr>
          <a:lstStyle/>
          <a:p>
            <a:r>
              <a:rPr lang="pl-PL" sz="4800" dirty="0">
                <a:latin typeface="Arial" panose="020B0604020202020204" pitchFamily="34" charset="0"/>
                <a:cs typeface="Arial" panose="020B0604020202020204" pitchFamily="34" charset="0"/>
              </a:rPr>
              <a:t>WOJNA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9C0A0F6-22BE-E564-76CE-BA63A427ED06}"/>
              </a:ext>
            </a:extLst>
          </p:cNvPr>
          <p:cNvSpPr txBox="1"/>
          <p:nvPr/>
        </p:nvSpPr>
        <p:spPr>
          <a:xfrm>
            <a:off x="719091" y="1731146"/>
            <a:ext cx="5885895" cy="489364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Całą wojnę przeżyła w Warszawie.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Ślub z Tadeuszem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Dynglerem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– XII 1943r. w kościele przy ulicy Łazienkowskiej.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Podczas Powstania Warszawskiego ukrywała się w piwnicach.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Po powstaniu obóz w Pruszkowie.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Wywieziona do Niemiec </a:t>
            </a: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Zwickau-</a:t>
            </a:r>
            <a:r>
              <a:rPr lang="pl-PL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Planitz</a:t>
            </a: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gdzie pomogła jej pewna niemiecka rodzina.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Powrót do Polski.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Poszukiwanie zatrudnienia przez męża. Znalazł pracę w Bystrzycy Kłodzkiej.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D6196B4-B952-AD3C-AE51-1BEEC552B605}"/>
              </a:ext>
            </a:extLst>
          </p:cNvPr>
          <p:cNvSpPr txBox="1"/>
          <p:nvPr/>
        </p:nvSpPr>
        <p:spPr>
          <a:xfrm>
            <a:off x="7645154" y="6196614"/>
            <a:ext cx="4321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Zdjęcie ślubne Pani Heleny i jej męża Tadeusza – ze zbiorów rodzinnych</a:t>
            </a:r>
          </a:p>
        </p:txBody>
      </p:sp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67361989-A15C-9327-827E-DED146985D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7173419"/>
              </p:ext>
            </p:extLst>
          </p:nvPr>
        </p:nvGraphicFramePr>
        <p:xfrm>
          <a:off x="7895547" y="875644"/>
          <a:ext cx="3405315" cy="5106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282369" imgH="6423330" progId="Acrobat.Document.DC">
                  <p:embed/>
                </p:oleObj>
              </mc:Choice>
              <mc:Fallback>
                <p:oleObj name="Acrobat Document" r:id="rId2" imgW="4282369" imgH="642333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895547" y="875644"/>
                        <a:ext cx="3405315" cy="5106711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0441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ED9557-6DCB-FB47-982B-0E07B0D34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810" y="133165"/>
            <a:ext cx="10248416" cy="790113"/>
          </a:xfrm>
        </p:spPr>
        <p:txBody>
          <a:bodyPr>
            <a:normAutofit/>
          </a:bodyPr>
          <a:lstStyle/>
          <a:p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ŻYCIE W BŁONIU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40B29DE-61F7-310B-6A54-9C44C5C0EDDE}"/>
              </a:ext>
            </a:extLst>
          </p:cNvPr>
          <p:cNvSpPr txBox="1"/>
          <p:nvPr/>
        </p:nvSpPr>
        <p:spPr>
          <a:xfrm>
            <a:off x="550415" y="923279"/>
            <a:ext cx="6676007" cy="563231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Bystrzyca Kłodzka         Gdańsk Wrzeszcz                       Sianów          Błonie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Od 1952r. w Błoniu.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Zajęcia: wychowywanie 2 córek Ewy i Wioli, praca w księgarni na rogu Poznańskiej i 11 Listopada oraz w rejestracji przyzakładowej przychodni. Mąż: stanowiska kierownicze w Zakładach Zapałek (potem MERA Błonie); dyrektor Szkoły Przyzakładowej w latach 1971-72.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Miejsce zamieszkania – dworek przy Zakładach Mera Błonie (przedtem Fabryce Zapałek i Fabryce Zegarków),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Członek Towarzystwa Przyjaciół Ziemi Błońskiej </a:t>
            </a: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8F64FD70-553B-7BFE-204F-33E7D2491DBC}"/>
              </a:ext>
            </a:extLst>
          </p:cNvPr>
          <p:cNvCxnSpPr/>
          <p:nvPr/>
        </p:nvCxnSpPr>
        <p:spPr>
          <a:xfrm>
            <a:off x="3639845" y="1149374"/>
            <a:ext cx="4971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F58E47D4-6DB8-B8BF-7967-606010645FE1}"/>
              </a:ext>
            </a:extLst>
          </p:cNvPr>
          <p:cNvCxnSpPr/>
          <p:nvPr/>
        </p:nvCxnSpPr>
        <p:spPr>
          <a:xfrm>
            <a:off x="6650853" y="1149375"/>
            <a:ext cx="4971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0771F988-433C-0444-33F9-C33CAA84A852}"/>
              </a:ext>
            </a:extLst>
          </p:cNvPr>
          <p:cNvCxnSpPr/>
          <p:nvPr/>
        </p:nvCxnSpPr>
        <p:spPr>
          <a:xfrm>
            <a:off x="2149874" y="1575502"/>
            <a:ext cx="4971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>
            <a:extLst>
              <a:ext uri="{FF2B5EF4-FFF2-40B4-BE49-F238E27FC236}">
                <a16:creationId xmlns:a16="http://schemas.microsoft.com/office/drawing/2014/main" id="{B9D30266-3E3C-EC5F-6645-BD6CCCA82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368" y="1063596"/>
            <a:ext cx="3442348" cy="51635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2764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FC32610-6C0F-B884-8221-1625ACF9A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671" y="192595"/>
            <a:ext cx="9372230" cy="62481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623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D6AE607-A8D7-5BF3-435A-9E425FBDB698}"/>
              </a:ext>
            </a:extLst>
          </p:cNvPr>
          <p:cNvSpPr txBox="1"/>
          <p:nvPr/>
        </p:nvSpPr>
        <p:spPr>
          <a:xfrm>
            <a:off x="5193437" y="4621748"/>
            <a:ext cx="6604987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Prezentację wykonano na podstawie wspomnień Pani Heleny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Dyngler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(rozmowa 07.12.2023r.) oraz wywiadu przeprowadzonego przez Romana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Nowoszewskiego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Prezesa Towarzystwa Przyjaciół Ziemi Błońskiej).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336F5A2-FD68-E996-CD35-108B632358E6}"/>
              </a:ext>
            </a:extLst>
          </p:cNvPr>
          <p:cNvSpPr txBox="1"/>
          <p:nvPr/>
        </p:nvSpPr>
        <p:spPr>
          <a:xfrm>
            <a:off x="6507332" y="3888419"/>
            <a:ext cx="4252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Zabytkowy dworek, w którym od 70 lat mieszka Pani Helena – zdjęcia własne</a:t>
            </a:r>
          </a:p>
        </p:txBody>
      </p:sp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A3E82C0C-05C3-A5ED-883D-FFA01D32E7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313780"/>
              </p:ext>
            </p:extLst>
          </p:nvPr>
        </p:nvGraphicFramePr>
        <p:xfrm>
          <a:off x="739807" y="139451"/>
          <a:ext cx="5056972" cy="3372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423341" imgH="4282361" progId="Acrobat.Document.DC">
                  <p:embed/>
                </p:oleObj>
              </mc:Choice>
              <mc:Fallback>
                <p:oleObj name="Acrobat Document" r:id="rId2" imgW="6423341" imgH="428236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9807" y="139451"/>
                        <a:ext cx="5056972" cy="3372148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DFE23388-5267-5762-6CF3-330A4A394A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007706"/>
              </p:ext>
            </p:extLst>
          </p:nvPr>
        </p:nvGraphicFramePr>
        <p:xfrm>
          <a:off x="393576" y="3725274"/>
          <a:ext cx="4488803" cy="299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6423341" imgH="4282361" progId="Acrobat.Document.DC">
                  <p:embed/>
                </p:oleObj>
              </mc:Choice>
              <mc:Fallback>
                <p:oleObj name="Acrobat Document" r:id="rId4" imgW="6423341" imgH="428236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3576" y="3725274"/>
                        <a:ext cx="4488803" cy="2993275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iekt 6">
            <a:extLst>
              <a:ext uri="{FF2B5EF4-FFF2-40B4-BE49-F238E27FC236}">
                <a16:creationId xmlns:a16="http://schemas.microsoft.com/office/drawing/2014/main" id="{4512D1DF-4352-CE6F-D54D-CFD03A6790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504201"/>
              </p:ext>
            </p:extLst>
          </p:nvPr>
        </p:nvGraphicFramePr>
        <p:xfrm>
          <a:off x="6238381" y="234675"/>
          <a:ext cx="5187179" cy="3458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6423341" imgH="4282361" progId="Acrobat.Document.DC">
                  <p:embed/>
                </p:oleObj>
              </mc:Choice>
              <mc:Fallback>
                <p:oleObj name="Acrobat Document" r:id="rId6" imgW="6423341" imgH="428236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38381" y="234675"/>
                        <a:ext cx="5187179" cy="3458974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6356901"/>
      </p:ext>
    </p:extLst>
  </p:cSld>
  <p:clrMapOvr>
    <a:masterClrMapping/>
  </p:clrMapOvr>
</p:sld>
</file>

<file path=ppt/theme/theme1.xml><?xml version="1.0" encoding="utf-8"?>
<a:theme xmlns:a="http://schemas.openxmlformats.org/drawingml/2006/main" name="Kropl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TM04033925[[fn=Kropla]]</Template>
  <TotalTime>69</TotalTime>
  <Words>273</Words>
  <Application>Microsoft Office PowerPoint</Application>
  <PresentationFormat>Panoramiczny</PresentationFormat>
  <Paragraphs>27</Paragraphs>
  <Slides>6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1" baseType="lpstr">
      <vt:lpstr>Arial</vt:lpstr>
      <vt:lpstr>Arial Black</vt:lpstr>
      <vt:lpstr>Tw Cen MT</vt:lpstr>
      <vt:lpstr>Kropla</vt:lpstr>
      <vt:lpstr>Acrobat Document</vt:lpstr>
      <vt:lpstr>HELENA DYNGLER</vt:lpstr>
      <vt:lpstr>DZIECIŃSTWO, MŁODOŚĆ</vt:lpstr>
      <vt:lpstr>WOJNA</vt:lpstr>
      <vt:lpstr>ŻYCIE W BŁONIU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HELENA DYNGLER</dc:title>
  <dc:creator>Aldona Cyranowicz</dc:creator>
  <cp:lastModifiedBy>Aldona Cyranowicz</cp:lastModifiedBy>
  <cp:revision>9</cp:revision>
  <dcterms:created xsi:type="dcterms:W3CDTF">2023-12-08T19:47:23Z</dcterms:created>
  <dcterms:modified xsi:type="dcterms:W3CDTF">2023-12-10T17:34:09Z</dcterms:modified>
</cp:coreProperties>
</file>