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4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55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42F8D-E93D-437F-B311-012B0AB6061D}" type="datetimeFigureOut">
              <a:rPr lang="pl-PL" smtClean="0"/>
              <a:t>2023-08-24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83FB2-CBF5-46CA-BAD5-FC489D8821D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713233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42F8D-E93D-437F-B311-012B0AB6061D}" type="datetimeFigureOut">
              <a:rPr lang="pl-PL" smtClean="0"/>
              <a:t>2023-08-24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83FB2-CBF5-46CA-BAD5-FC489D8821D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3897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42F8D-E93D-437F-B311-012B0AB6061D}" type="datetimeFigureOut">
              <a:rPr lang="pl-PL" smtClean="0"/>
              <a:t>2023-08-24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83FB2-CBF5-46CA-BAD5-FC489D8821D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868452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42F8D-E93D-437F-B311-012B0AB6061D}" type="datetimeFigureOut">
              <a:rPr lang="pl-PL" smtClean="0"/>
              <a:t>2023-08-24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83FB2-CBF5-46CA-BAD5-FC489D8821D4}" type="slidenum">
              <a:rPr lang="pl-PL" smtClean="0"/>
              <a:t>‹#›</a:t>
            </a:fld>
            <a:endParaRPr lang="pl-PL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657701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42F8D-E93D-437F-B311-012B0AB6061D}" type="datetimeFigureOut">
              <a:rPr lang="pl-PL" smtClean="0"/>
              <a:t>2023-08-24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83FB2-CBF5-46CA-BAD5-FC489D8821D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628417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42F8D-E93D-437F-B311-012B0AB6061D}" type="datetimeFigureOut">
              <a:rPr lang="pl-PL" smtClean="0"/>
              <a:t>2023-08-24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83FB2-CBF5-46CA-BAD5-FC489D8821D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233977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42F8D-E93D-437F-B311-012B0AB6061D}" type="datetimeFigureOut">
              <a:rPr lang="pl-PL" smtClean="0"/>
              <a:t>2023-08-24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83FB2-CBF5-46CA-BAD5-FC489D8821D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781119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42F8D-E93D-437F-B311-012B0AB6061D}" type="datetimeFigureOut">
              <a:rPr lang="pl-PL" smtClean="0"/>
              <a:t>2023-08-24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83FB2-CBF5-46CA-BAD5-FC489D8821D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768253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42F8D-E93D-437F-B311-012B0AB6061D}" type="datetimeFigureOut">
              <a:rPr lang="pl-PL" smtClean="0"/>
              <a:t>2023-08-24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83FB2-CBF5-46CA-BAD5-FC489D8821D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24692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42F8D-E93D-437F-B311-012B0AB6061D}" type="datetimeFigureOut">
              <a:rPr lang="pl-PL" smtClean="0"/>
              <a:t>2023-08-24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83FB2-CBF5-46CA-BAD5-FC489D8821D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43349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42F8D-E93D-437F-B311-012B0AB6061D}" type="datetimeFigureOut">
              <a:rPr lang="pl-PL" smtClean="0"/>
              <a:t>2023-08-24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83FB2-CBF5-46CA-BAD5-FC489D8821D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96481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42F8D-E93D-437F-B311-012B0AB6061D}" type="datetimeFigureOut">
              <a:rPr lang="pl-PL" smtClean="0"/>
              <a:t>2023-08-24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83FB2-CBF5-46CA-BAD5-FC489D8821D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40834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42F8D-E93D-437F-B311-012B0AB6061D}" type="datetimeFigureOut">
              <a:rPr lang="pl-PL" smtClean="0"/>
              <a:t>2023-08-24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83FB2-CBF5-46CA-BAD5-FC489D8821D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97801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42F8D-E93D-437F-B311-012B0AB6061D}" type="datetimeFigureOut">
              <a:rPr lang="pl-PL" smtClean="0"/>
              <a:t>2023-08-24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83FB2-CBF5-46CA-BAD5-FC489D8821D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13381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42F8D-E93D-437F-B311-012B0AB6061D}" type="datetimeFigureOut">
              <a:rPr lang="pl-PL" smtClean="0"/>
              <a:t>2023-08-24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83FB2-CBF5-46CA-BAD5-FC489D8821D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34189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42F8D-E93D-437F-B311-012B0AB6061D}" type="datetimeFigureOut">
              <a:rPr lang="pl-PL" smtClean="0"/>
              <a:t>2023-08-24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83FB2-CBF5-46CA-BAD5-FC489D8821D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34758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42F8D-E93D-437F-B311-012B0AB6061D}" type="datetimeFigureOut">
              <a:rPr lang="pl-PL" smtClean="0"/>
              <a:t>2023-08-24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83FB2-CBF5-46CA-BAD5-FC489D8821D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68469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30942F8D-E93D-437F-B311-012B0AB6061D}" type="datetimeFigureOut">
              <a:rPr lang="pl-PL" smtClean="0"/>
              <a:t>2023-08-24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35983FB2-CBF5-46CA-BAD5-FC489D8821D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207048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  <p:sldLayoutId id="2147483777" r:id="rId13"/>
    <p:sldLayoutId id="2147483778" r:id="rId14"/>
    <p:sldLayoutId id="2147483779" r:id="rId15"/>
    <p:sldLayoutId id="2147483780" r:id="rId16"/>
    <p:sldLayoutId id="2147483781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b="1" dirty="0" smtClean="0">
                <a:solidFill>
                  <a:schemeClr val="tx1"/>
                </a:solidFill>
              </a:rPr>
              <a:t>Moje dziecko idzie do szkoły</a:t>
            </a:r>
            <a:r>
              <a:rPr lang="pl-PL" b="1" dirty="0" smtClean="0"/>
              <a:t/>
            </a:r>
            <a:br>
              <a:rPr lang="pl-PL" b="1" dirty="0" smtClean="0"/>
            </a:br>
            <a:endParaRPr lang="pl-PL" dirty="0"/>
          </a:p>
        </p:txBody>
      </p:sp>
      <p:pic>
        <p:nvPicPr>
          <p:cNvPr id="7" name="Symbol zastępczy zawartości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594" y="2033899"/>
            <a:ext cx="4161802" cy="457035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Symbol zastępczy zawartości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838" y="2215811"/>
            <a:ext cx="5033962" cy="357096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1041658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b="1" dirty="0" smtClean="0"/>
              <a:t>Moje dziecko idzie do szkoły</a:t>
            </a:r>
            <a:br>
              <a:rPr lang="pl-PL" b="1" dirty="0" smtClean="0"/>
            </a:br>
            <a:endParaRPr lang="pl-PL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5307013" cy="4092711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Symbol zastępczy zawartości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6806" y="1561375"/>
            <a:ext cx="4351338" cy="435133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182237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b="1" dirty="0" smtClean="0"/>
              <a:t>Moje dziecko idzie do szkoły</a:t>
            </a:r>
            <a:br>
              <a:rPr lang="pl-PL" b="1" dirty="0" smtClean="0"/>
            </a:br>
            <a:endParaRPr lang="pl-PL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521151"/>
            <a:ext cx="4970463" cy="465581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Symbol zastępczy zawartości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3209" y="1521151"/>
            <a:ext cx="3743056" cy="493092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0488894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łębokość">
  <a:themeElements>
    <a:clrScheme name="Głębokość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Głębokość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łębokość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TM04033923[[fn=Głębokość]]</Template>
  <TotalTime>5</TotalTime>
  <Words>0</Words>
  <Application>Microsoft Office PowerPoint</Application>
  <PresentationFormat>Panoramiczny</PresentationFormat>
  <Paragraphs>3</Paragraphs>
  <Slides>3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</vt:i4>
      </vt:variant>
    </vt:vector>
  </HeadingPairs>
  <TitlesOfParts>
    <vt:vector size="6" baseType="lpstr">
      <vt:lpstr>Arial</vt:lpstr>
      <vt:lpstr>Corbel</vt:lpstr>
      <vt:lpstr>Głębokość</vt:lpstr>
      <vt:lpstr> Moje dziecko idzie do szkoły </vt:lpstr>
      <vt:lpstr> Moje dziecko idzie do szkoły </vt:lpstr>
      <vt:lpstr> Moje dziecko idzie do szkoły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Moje dziecko idzie do szkoły</dc:title>
  <dc:creator>Niuniulki</dc:creator>
  <cp:lastModifiedBy>Niuniulki</cp:lastModifiedBy>
  <cp:revision>2</cp:revision>
  <dcterms:created xsi:type="dcterms:W3CDTF">2023-08-24T14:39:02Z</dcterms:created>
  <dcterms:modified xsi:type="dcterms:W3CDTF">2023-08-24T14:44:21Z</dcterms:modified>
</cp:coreProperties>
</file>