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Montserrat" panose="00000500000000000000" pitchFamily="2" charset="-18"/>
      <p:regular r:id="rId12"/>
      <p:bold r:id="rId13"/>
      <p:italic r:id="rId14"/>
      <p:boldItalic r:id="rId15"/>
    </p:embeddedFont>
    <p:embeddedFont>
      <p:font typeface="Oswald" panose="00000500000000000000" pitchFamily="2" charset="-18"/>
      <p:regular r:id="rId16"/>
      <p:bold r:id="rId17"/>
    </p:embeddedFont>
    <p:embeddedFont>
      <p:font typeface="Playfair Display" panose="00000500000000000000" pitchFamily="2" charset="-18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0CB068-4CB5-4B46-963A-DF3D0729A4B0}" v="242" dt="2022-05-29T19:14:14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7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f408640784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f408640784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f408640784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f408640784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f408640784_7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f408640784_7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f408640784_7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f408640784_7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f408640784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f408640784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408640784_7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f408640784_7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f408640784_7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f408640784_7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pl" dirty="0"/>
              <a:t>WORK INTERSHIPS IN GREECE</a:t>
            </a:r>
            <a:endParaRPr lang="pl" dirty="0">
              <a:highlight>
                <a:srgbClr val="F8E71C"/>
              </a:highlight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Erasmus+</a:t>
            </a:r>
            <a:endParaRPr/>
          </a:p>
        </p:txBody>
      </p:sp>
      <p:sp>
        <p:nvSpPr>
          <p:cNvPr id="60" name="Google Shape;60;p13">
            <a:hlinkClick r:id="" action="ppaction://hlinkshowjump?jump=nextslide"/>
          </p:cNvPr>
          <p:cNvSpPr/>
          <p:nvPr/>
        </p:nvSpPr>
        <p:spPr>
          <a:xfrm>
            <a:off x="8355400" y="4477450"/>
            <a:ext cx="414600" cy="384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>
                <a:highlight>
                  <a:srgbClr val="F8E71C"/>
                </a:highlight>
              </a:rPr>
              <a:t>SUMMARY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2414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buSzPts val="2200"/>
            </a:pPr>
            <a:r>
              <a:rPr lang="pl" sz="2200" dirty="0"/>
              <a:t>Trip to </a:t>
            </a:r>
            <a:r>
              <a:rPr lang="pl" sz="2200" dirty="0" err="1"/>
              <a:t>Meteors</a:t>
            </a:r>
            <a:endParaRPr lang="pl" sz="2200" u="sng" dirty="0" err="1">
              <a:solidFill>
                <a:schemeClr val="hlink"/>
              </a:solidFill>
            </a:endParaRPr>
          </a:p>
          <a:p>
            <a:pPr>
              <a:lnSpc>
                <a:spcPct val="114999"/>
              </a:lnSpc>
              <a:buSzPts val="2200"/>
            </a:pPr>
            <a:r>
              <a:rPr lang="pl" sz="2200" dirty="0"/>
              <a:t>Trip to </a:t>
            </a:r>
            <a:r>
              <a:rPr lang="pl" sz="2200" dirty="0" err="1"/>
              <a:t>Litochoro</a:t>
            </a:r>
            <a:endParaRPr lang="pl" dirty="0" err="1"/>
          </a:p>
          <a:p>
            <a:pPr>
              <a:lnSpc>
                <a:spcPct val="114999"/>
              </a:lnSpc>
              <a:buSzPts val="2200"/>
            </a:pPr>
            <a:r>
              <a:rPr lang="pl" sz="2200" dirty="0" err="1"/>
              <a:t>Free</a:t>
            </a:r>
            <a:r>
              <a:rPr lang="pl" sz="2200" dirty="0"/>
              <a:t> </a:t>
            </a:r>
            <a:r>
              <a:rPr lang="pl" sz="2200" dirty="0" err="1"/>
              <a:t>time</a:t>
            </a:r>
            <a:endParaRPr lang="pl" dirty="0" err="1"/>
          </a:p>
          <a:p>
            <a:pPr marL="457200" lvl="0" indent="-3683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pl" sz="2200" dirty="0" err="1"/>
              <a:t>Interships</a:t>
            </a:r>
          </a:p>
        </p:txBody>
      </p:sp>
      <p:sp>
        <p:nvSpPr>
          <p:cNvPr id="67" name="Google Shape;67;p14">
            <a:hlinkClick r:id="" action="ppaction://hlinkshowjump?jump=nextslide"/>
          </p:cNvPr>
          <p:cNvSpPr/>
          <p:nvPr/>
        </p:nvSpPr>
        <p:spPr>
          <a:xfrm>
            <a:off x="8355400" y="4477450"/>
            <a:ext cx="414600" cy="384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>
            <a:hlinkClick r:id="" action="ppaction://hlinkshowjump?jump=previousslide"/>
          </p:cNvPr>
          <p:cNvSpPr/>
          <p:nvPr/>
        </p:nvSpPr>
        <p:spPr>
          <a:xfrm>
            <a:off x="7778150" y="4503400"/>
            <a:ext cx="414600" cy="333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>
              <a:lnSpc>
                <a:spcPct val="114999"/>
              </a:lnSpc>
            </a:pPr>
            <a:r>
              <a:rPr lang="pl-PL" dirty="0">
                <a:highlight>
                  <a:srgbClr val="F8E71C"/>
                </a:highlight>
              </a:rPr>
              <a:t>Trip to </a:t>
            </a:r>
            <a:r>
              <a:rPr lang="pl-PL" dirty="0" err="1">
                <a:highlight>
                  <a:srgbClr val="F8E71C"/>
                </a:highlight>
              </a:rPr>
              <a:t>Meteors</a:t>
            </a:r>
            <a:endParaRPr lang="pl-PL" dirty="0" err="1"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41694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14999"/>
              </a:lnSpc>
              <a:spcAft>
                <a:spcPts val="1200"/>
              </a:spcAft>
              <a:buNone/>
            </a:pPr>
            <a:r>
              <a:rPr lang="pl" sz="1700" dirty="0">
                <a:highlight>
                  <a:srgbClr val="FFFFFF"/>
                </a:highlight>
                <a:cs typeface="Arial"/>
              </a:rPr>
              <a:t>We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visited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 one of the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monasteries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located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 on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Meteors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, a rock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massif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 of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sandstone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 and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conglomerate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,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located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near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 the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city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 of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Kalambaka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, in the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Thessalian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plain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 in central Greece,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at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an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altitude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 of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up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 to 540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meters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above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sea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 </a:t>
            </a:r>
            <a:r>
              <a:rPr lang="pl" sz="1700" dirty="0" err="1">
                <a:highlight>
                  <a:srgbClr val="FFFFFF"/>
                </a:highlight>
                <a:cs typeface="Arial"/>
              </a:rPr>
              <a:t>level</a:t>
            </a:r>
            <a:r>
              <a:rPr lang="pl" sz="1700" dirty="0">
                <a:highlight>
                  <a:srgbClr val="FFFFFF"/>
                </a:highlight>
                <a:cs typeface="Arial"/>
              </a:rPr>
              <a:t>.</a:t>
            </a:r>
            <a:endParaRPr lang="pl-PL" dirty="0"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391725"/>
            <a:ext cx="4169325" cy="3019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>
            <a:hlinkClick r:id="" action="ppaction://hlinkshowjump?jump=nextslide"/>
          </p:cNvPr>
          <p:cNvSpPr/>
          <p:nvPr/>
        </p:nvSpPr>
        <p:spPr>
          <a:xfrm>
            <a:off x="8355400" y="4477450"/>
            <a:ext cx="414600" cy="384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5">
            <a:hlinkClick r:id="rId4" action="ppaction://hlinksldjump"/>
          </p:cNvPr>
          <p:cNvSpPr/>
          <p:nvPr/>
        </p:nvSpPr>
        <p:spPr>
          <a:xfrm>
            <a:off x="7097300" y="4531750"/>
            <a:ext cx="518100" cy="2763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spis</a:t>
            </a:r>
            <a:endParaRPr/>
          </a:p>
        </p:txBody>
      </p:sp>
      <p:sp>
        <p:nvSpPr>
          <p:cNvPr id="78" name="Google Shape;78;p15">
            <a:hlinkClick r:id="" action="ppaction://hlinkshowjump?jump=previousslide"/>
          </p:cNvPr>
          <p:cNvSpPr/>
          <p:nvPr/>
        </p:nvSpPr>
        <p:spPr>
          <a:xfrm>
            <a:off x="7778150" y="4503400"/>
            <a:ext cx="414600" cy="333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37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>
              <a:lnSpc>
                <a:spcPct val="114999"/>
              </a:lnSpc>
            </a:pPr>
            <a:r>
              <a:rPr lang="pl" dirty="0"/>
              <a:t>Trip to </a:t>
            </a:r>
            <a:r>
              <a:rPr lang="pl" dirty="0" err="1"/>
              <a:t>Litochoro</a:t>
            </a:r>
            <a:endParaRPr lang="pl" dirty="0" err="1">
              <a:highlight>
                <a:srgbClr val="F8E71C"/>
              </a:highlight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42603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14999"/>
              </a:lnSpc>
              <a:spcAft>
                <a:spcPts val="1200"/>
              </a:spcAft>
              <a:buNone/>
            </a:pPr>
            <a:r>
              <a:rPr lang="pl" dirty="0">
                <a:ea typeface="Arial"/>
                <a:cs typeface="Arial"/>
                <a:sym typeface="Arial"/>
              </a:rPr>
              <a:t>In </a:t>
            </a:r>
            <a:r>
              <a:rPr lang="pl" dirty="0" err="1">
                <a:ea typeface="Arial"/>
                <a:cs typeface="Arial"/>
                <a:sym typeface="Arial"/>
              </a:rPr>
              <a:t>Litochoro</a:t>
            </a:r>
            <a:r>
              <a:rPr lang="pl" dirty="0">
                <a:ea typeface="Arial"/>
                <a:cs typeface="Arial"/>
                <a:sym typeface="Arial"/>
              </a:rPr>
              <a:t>, we </a:t>
            </a:r>
            <a:r>
              <a:rPr lang="pl" dirty="0" err="1">
                <a:ea typeface="Arial"/>
                <a:cs typeface="Arial"/>
                <a:sym typeface="Arial"/>
              </a:rPr>
              <a:t>saw</a:t>
            </a:r>
            <a:r>
              <a:rPr lang="pl" dirty="0">
                <a:ea typeface="Arial"/>
                <a:cs typeface="Arial"/>
                <a:sym typeface="Arial"/>
              </a:rPr>
              <a:t> a </a:t>
            </a:r>
            <a:r>
              <a:rPr lang="pl" dirty="0" err="1">
                <a:ea typeface="Arial"/>
                <a:cs typeface="Arial"/>
                <a:sym typeface="Arial"/>
              </a:rPr>
              <a:t>beautiful</a:t>
            </a:r>
            <a:r>
              <a:rPr lang="pl" dirty="0">
                <a:ea typeface="Arial"/>
                <a:cs typeface="Arial"/>
                <a:sym typeface="Arial"/>
              </a:rPr>
              <a:t> </a:t>
            </a:r>
            <a:r>
              <a:rPr lang="pl" dirty="0" err="1">
                <a:ea typeface="Arial"/>
                <a:cs typeface="Arial"/>
                <a:sym typeface="Arial"/>
              </a:rPr>
              <a:t>landscape</a:t>
            </a:r>
            <a:r>
              <a:rPr lang="pl" dirty="0">
                <a:ea typeface="Arial"/>
                <a:cs typeface="Arial"/>
                <a:sym typeface="Arial"/>
              </a:rPr>
              <a:t> by </a:t>
            </a:r>
            <a:r>
              <a:rPr lang="pl" dirty="0" err="1">
                <a:ea typeface="Arial"/>
                <a:cs typeface="Arial"/>
                <a:sym typeface="Arial"/>
              </a:rPr>
              <a:t>walking</a:t>
            </a:r>
            <a:r>
              <a:rPr lang="pl" dirty="0">
                <a:ea typeface="Arial"/>
                <a:cs typeface="Arial"/>
                <a:sym typeface="Arial"/>
              </a:rPr>
              <a:t> </a:t>
            </a:r>
            <a:r>
              <a:rPr lang="pl" dirty="0" err="1">
                <a:ea typeface="Arial"/>
                <a:cs typeface="Arial"/>
                <a:sym typeface="Arial"/>
              </a:rPr>
              <a:t>along</a:t>
            </a:r>
            <a:r>
              <a:rPr lang="pl" dirty="0">
                <a:ea typeface="Arial"/>
                <a:cs typeface="Arial"/>
                <a:sym typeface="Arial"/>
              </a:rPr>
              <a:t> a </a:t>
            </a:r>
            <a:r>
              <a:rPr lang="pl" dirty="0" err="1">
                <a:ea typeface="Arial"/>
                <a:cs typeface="Arial"/>
                <a:sym typeface="Arial"/>
              </a:rPr>
              <a:t>special</a:t>
            </a:r>
            <a:r>
              <a:rPr lang="pl" dirty="0">
                <a:ea typeface="Arial"/>
                <a:cs typeface="Arial"/>
                <a:sym typeface="Arial"/>
              </a:rPr>
              <a:t> </a:t>
            </a:r>
            <a:r>
              <a:rPr lang="pl" dirty="0" err="1">
                <a:ea typeface="Arial"/>
                <a:cs typeface="Arial"/>
                <a:sym typeface="Arial"/>
              </a:rPr>
              <a:t>path</a:t>
            </a:r>
            <a:r>
              <a:rPr lang="pl" dirty="0">
                <a:ea typeface="Arial"/>
                <a:cs typeface="Arial"/>
                <a:sym typeface="Arial"/>
              </a:rPr>
              <a:t> to </a:t>
            </a:r>
            <a:r>
              <a:rPr lang="pl" dirty="0" err="1">
                <a:ea typeface="Arial"/>
                <a:cs typeface="Arial"/>
                <a:sym typeface="Arial"/>
              </a:rPr>
              <a:t>reach</a:t>
            </a:r>
            <a:r>
              <a:rPr lang="pl" dirty="0">
                <a:ea typeface="Arial"/>
                <a:cs typeface="Arial"/>
                <a:sym typeface="Arial"/>
              </a:rPr>
              <a:t> the </a:t>
            </a:r>
            <a:r>
              <a:rPr lang="pl" dirty="0" err="1">
                <a:ea typeface="Arial"/>
                <a:cs typeface="Arial"/>
                <a:sym typeface="Arial"/>
              </a:rPr>
              <a:t>main</a:t>
            </a:r>
            <a:r>
              <a:rPr lang="pl">
                <a:ea typeface="Arial"/>
                <a:cs typeface="Arial"/>
                <a:sym typeface="Arial"/>
              </a:rPr>
              <a:t> part, the </a:t>
            </a:r>
            <a:r>
              <a:rPr lang="pl" dirty="0" err="1">
                <a:ea typeface="Arial"/>
                <a:cs typeface="Arial"/>
                <a:sym typeface="Arial"/>
              </a:rPr>
              <a:t>waterfall</a:t>
            </a:r>
            <a:r>
              <a:rPr lang="pl" dirty="0">
                <a:ea typeface="Arial"/>
                <a:cs typeface="Arial"/>
                <a:sym typeface="Arial"/>
              </a:rPr>
              <a:t>. </a:t>
            </a:r>
            <a:r>
              <a:rPr lang="pl" dirty="0" err="1">
                <a:ea typeface="Arial"/>
                <a:cs typeface="Arial"/>
                <a:sym typeface="Arial"/>
              </a:rPr>
              <a:t>After</a:t>
            </a:r>
            <a:r>
              <a:rPr lang="pl" dirty="0">
                <a:ea typeface="Arial"/>
                <a:cs typeface="Arial"/>
                <a:sym typeface="Arial"/>
              </a:rPr>
              <a:t> </a:t>
            </a:r>
            <a:r>
              <a:rPr lang="pl" dirty="0" err="1">
                <a:ea typeface="Arial"/>
                <a:cs typeface="Arial"/>
                <a:sym typeface="Arial"/>
              </a:rPr>
              <a:t>descending</a:t>
            </a:r>
            <a:r>
              <a:rPr lang="pl" dirty="0">
                <a:ea typeface="Arial"/>
                <a:cs typeface="Arial"/>
                <a:sym typeface="Arial"/>
              </a:rPr>
              <a:t> to the </a:t>
            </a:r>
            <a:r>
              <a:rPr lang="pl" dirty="0" err="1">
                <a:ea typeface="Arial"/>
                <a:cs typeface="Arial"/>
                <a:sym typeface="Arial"/>
              </a:rPr>
              <a:t>town</a:t>
            </a:r>
            <a:r>
              <a:rPr lang="pl" dirty="0">
                <a:ea typeface="Arial"/>
                <a:cs typeface="Arial"/>
                <a:sym typeface="Arial"/>
              </a:rPr>
              <a:t>, we </a:t>
            </a:r>
            <a:r>
              <a:rPr lang="pl" dirty="0" err="1">
                <a:ea typeface="Arial"/>
                <a:cs typeface="Arial"/>
                <a:sym typeface="Arial"/>
              </a:rPr>
              <a:t>had</a:t>
            </a:r>
            <a:r>
              <a:rPr lang="pl" dirty="0">
                <a:ea typeface="Arial"/>
                <a:cs typeface="Arial"/>
                <a:sym typeface="Arial"/>
              </a:rPr>
              <a:t> the </a:t>
            </a:r>
            <a:r>
              <a:rPr lang="pl" dirty="0" err="1">
                <a:ea typeface="Arial"/>
                <a:cs typeface="Arial"/>
                <a:sym typeface="Arial"/>
              </a:rPr>
              <a:t>opportunity</a:t>
            </a:r>
            <a:r>
              <a:rPr lang="pl" dirty="0">
                <a:ea typeface="Arial"/>
                <a:cs typeface="Arial"/>
                <a:sym typeface="Arial"/>
              </a:rPr>
              <a:t> to </a:t>
            </a:r>
            <a:r>
              <a:rPr lang="pl" dirty="0" err="1">
                <a:ea typeface="Arial"/>
                <a:cs typeface="Arial"/>
                <a:sym typeface="Arial"/>
              </a:rPr>
              <a:t>buy</a:t>
            </a:r>
            <a:r>
              <a:rPr lang="pl" dirty="0">
                <a:ea typeface="Arial"/>
                <a:cs typeface="Arial"/>
                <a:sym typeface="Arial"/>
              </a:rPr>
              <a:t> </a:t>
            </a:r>
            <a:r>
              <a:rPr lang="pl" dirty="0" err="1">
                <a:ea typeface="Arial"/>
                <a:cs typeface="Arial"/>
                <a:sym typeface="Arial"/>
              </a:rPr>
              <a:t>herbs</a:t>
            </a:r>
            <a:r>
              <a:rPr lang="pl" dirty="0">
                <a:ea typeface="Arial"/>
                <a:cs typeface="Arial"/>
                <a:sym typeface="Arial"/>
              </a:rPr>
              <a:t> and </a:t>
            </a:r>
            <a:r>
              <a:rPr lang="pl" dirty="0" err="1">
                <a:ea typeface="Arial"/>
                <a:cs typeface="Arial"/>
                <a:sym typeface="Arial"/>
              </a:rPr>
              <a:t>taste</a:t>
            </a:r>
            <a:r>
              <a:rPr lang="pl" dirty="0">
                <a:ea typeface="Arial"/>
                <a:cs typeface="Arial"/>
                <a:sym typeface="Arial"/>
              </a:rPr>
              <a:t> the </a:t>
            </a:r>
            <a:r>
              <a:rPr lang="pl" dirty="0" err="1">
                <a:ea typeface="Arial"/>
                <a:cs typeface="Arial"/>
                <a:sym typeface="Arial"/>
              </a:rPr>
              <a:t>local</a:t>
            </a:r>
            <a:r>
              <a:rPr lang="pl" dirty="0">
                <a:ea typeface="Arial"/>
                <a:cs typeface="Arial"/>
                <a:sym typeface="Arial"/>
              </a:rPr>
              <a:t> </a:t>
            </a:r>
            <a:r>
              <a:rPr lang="pl" dirty="0" err="1">
                <a:ea typeface="Arial"/>
                <a:cs typeface="Arial"/>
                <a:sym typeface="Arial"/>
              </a:rPr>
              <a:t>tea</a:t>
            </a:r>
            <a:r>
              <a:rPr lang="pl" dirty="0">
                <a:ea typeface="Arial"/>
                <a:cs typeface="Arial"/>
                <a:sym typeface="Arial"/>
              </a:rPr>
              <a:t>.</a:t>
            </a:r>
            <a:endParaRPr lang="pl-PL" dirty="0"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450" y="599425"/>
            <a:ext cx="3944650" cy="390397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>
            <a:hlinkClick r:id="" action="ppaction://hlinkshowjump?jump=nextslide"/>
          </p:cNvPr>
          <p:cNvSpPr/>
          <p:nvPr/>
        </p:nvSpPr>
        <p:spPr>
          <a:xfrm>
            <a:off x="8355400" y="4477450"/>
            <a:ext cx="414600" cy="384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6">
            <a:hlinkClick r:id="rId4" action="ppaction://hlinksldjump"/>
          </p:cNvPr>
          <p:cNvSpPr/>
          <p:nvPr/>
        </p:nvSpPr>
        <p:spPr>
          <a:xfrm>
            <a:off x="7097300" y="4531750"/>
            <a:ext cx="518100" cy="2763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spis</a:t>
            </a:r>
            <a:endParaRPr/>
          </a:p>
        </p:txBody>
      </p:sp>
      <p:sp>
        <p:nvSpPr>
          <p:cNvPr id="88" name="Google Shape;88;p16">
            <a:hlinkClick r:id="" action="ppaction://hlinkshowjump?jump=previousslide"/>
          </p:cNvPr>
          <p:cNvSpPr/>
          <p:nvPr/>
        </p:nvSpPr>
        <p:spPr>
          <a:xfrm>
            <a:off x="7778150" y="4503400"/>
            <a:ext cx="414600" cy="333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.</a:t>
            </a: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1046200" y="403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.</a:t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5955" y="0"/>
            <a:ext cx="2501088" cy="333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2706" y="0"/>
            <a:ext cx="260188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5825" y="-9"/>
            <a:ext cx="2501100" cy="3334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6">
            <a:alphaModFix/>
          </a:blip>
          <a:srcRect l="49974" t="8975" b="8983"/>
          <a:stretch/>
        </p:blipFill>
        <p:spPr>
          <a:xfrm>
            <a:off x="-915425" y="0"/>
            <a:ext cx="23522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>
            <a:hlinkClick r:id="" action="ppaction://hlinkshowjump?jump=nextslide"/>
          </p:cNvPr>
          <p:cNvSpPr/>
          <p:nvPr/>
        </p:nvSpPr>
        <p:spPr>
          <a:xfrm>
            <a:off x="4599975" y="4425650"/>
            <a:ext cx="414600" cy="384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7">
            <a:hlinkClick r:id="rId7" action="ppaction://hlinksldjump"/>
          </p:cNvPr>
          <p:cNvSpPr/>
          <p:nvPr/>
        </p:nvSpPr>
        <p:spPr>
          <a:xfrm>
            <a:off x="3001425" y="4479950"/>
            <a:ext cx="518100" cy="2763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spis</a:t>
            </a:r>
            <a:endParaRPr/>
          </a:p>
        </p:txBody>
      </p:sp>
      <p:sp>
        <p:nvSpPr>
          <p:cNvPr id="101" name="Google Shape;101;p17">
            <a:hlinkClick r:id="" action="ppaction://hlinkshowjump?jump=previousslide"/>
          </p:cNvPr>
          <p:cNvSpPr/>
          <p:nvPr/>
        </p:nvSpPr>
        <p:spPr>
          <a:xfrm>
            <a:off x="3852438" y="4451600"/>
            <a:ext cx="414600" cy="333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7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pl" dirty="0" err="1">
                <a:highlight>
                  <a:srgbClr val="F8E71C"/>
                </a:highlight>
              </a:rPr>
              <a:t>Free</a:t>
            </a:r>
            <a:r>
              <a:rPr lang="pl" dirty="0">
                <a:highlight>
                  <a:srgbClr val="F8E71C"/>
                </a:highlight>
              </a:rPr>
              <a:t> Time</a:t>
            </a:r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311700" y="1183700"/>
            <a:ext cx="4545300" cy="32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14999"/>
              </a:lnSpc>
              <a:spcAft>
                <a:spcPts val="1200"/>
              </a:spcAft>
              <a:buNone/>
            </a:pPr>
            <a:r>
              <a:rPr lang="pl" dirty="0"/>
              <a:t>In </a:t>
            </a:r>
            <a:r>
              <a:rPr lang="pl" dirty="0" err="1"/>
              <a:t>our</a:t>
            </a:r>
            <a:r>
              <a:rPr lang="pl" dirty="0"/>
              <a:t> </a:t>
            </a:r>
            <a:r>
              <a:rPr lang="pl" dirty="0" err="1"/>
              <a:t>free</a:t>
            </a:r>
            <a:r>
              <a:rPr lang="pl" dirty="0"/>
              <a:t> </a:t>
            </a:r>
            <a:r>
              <a:rPr lang="pl" dirty="0" err="1"/>
              <a:t>time</a:t>
            </a:r>
            <a:r>
              <a:rPr lang="pl" dirty="0"/>
              <a:t>, we </a:t>
            </a:r>
            <a:r>
              <a:rPr lang="pl" dirty="0" err="1"/>
              <a:t>could</a:t>
            </a:r>
            <a:r>
              <a:rPr lang="pl" dirty="0"/>
              <a:t> </a:t>
            </a:r>
            <a:r>
              <a:rPr lang="pl" dirty="0" err="1"/>
              <a:t>integrate</a:t>
            </a:r>
            <a:r>
              <a:rPr lang="pl" dirty="0"/>
              <a:t> with the </a:t>
            </a:r>
            <a:r>
              <a:rPr lang="pl" dirty="0" err="1"/>
              <a:t>group</a:t>
            </a:r>
            <a:r>
              <a:rPr lang="pl" dirty="0"/>
              <a:t> </a:t>
            </a:r>
            <a:r>
              <a:rPr lang="pl" dirty="0" err="1"/>
              <a:t>that</a:t>
            </a:r>
            <a:r>
              <a:rPr lang="pl" dirty="0"/>
              <a:t> we </a:t>
            </a:r>
            <a:r>
              <a:rPr lang="pl" dirty="0" err="1"/>
              <a:t>came</a:t>
            </a:r>
            <a:r>
              <a:rPr lang="pl" dirty="0"/>
              <a:t>. Watch a </a:t>
            </a:r>
            <a:r>
              <a:rPr lang="pl" dirty="0" err="1"/>
              <a:t>movie</a:t>
            </a:r>
            <a:r>
              <a:rPr lang="pl" dirty="0"/>
              <a:t> </a:t>
            </a:r>
            <a:r>
              <a:rPr lang="pl" dirty="0" err="1"/>
              <a:t>together</a:t>
            </a:r>
            <a:r>
              <a:rPr lang="pl" dirty="0"/>
              <a:t> </a:t>
            </a:r>
            <a:r>
              <a:rPr lang="pl" dirty="0" err="1"/>
              <a:t>or</a:t>
            </a:r>
            <a:r>
              <a:rPr lang="pl" dirty="0"/>
              <a:t> </a:t>
            </a:r>
            <a:r>
              <a:rPr lang="pl" dirty="0" err="1"/>
              <a:t>spend</a:t>
            </a:r>
            <a:r>
              <a:rPr lang="pl" dirty="0"/>
              <a:t> a moment </a:t>
            </a:r>
            <a:r>
              <a:rPr lang="pl" dirty="0" err="1"/>
              <a:t>together</a:t>
            </a:r>
            <a:r>
              <a:rPr lang="pl" dirty="0"/>
              <a:t> </a:t>
            </a:r>
            <a:r>
              <a:rPr lang="pl" dirty="0" err="1"/>
              <a:t>playing</a:t>
            </a:r>
            <a:r>
              <a:rPr lang="pl" dirty="0"/>
              <a:t> </a:t>
            </a:r>
            <a:r>
              <a:rPr lang="pl" dirty="0" err="1"/>
              <a:t>volleyball</a:t>
            </a:r>
            <a:r>
              <a:rPr lang="pl" dirty="0"/>
              <a:t> </a:t>
            </a:r>
            <a:r>
              <a:rPr lang="pl" dirty="0" err="1"/>
              <a:t>or</a:t>
            </a:r>
            <a:r>
              <a:rPr lang="pl" dirty="0"/>
              <a:t> </a:t>
            </a:r>
            <a:r>
              <a:rPr lang="pl" dirty="0" err="1"/>
              <a:t>sunbathing</a:t>
            </a:r>
            <a:r>
              <a:rPr lang="pl" dirty="0"/>
              <a:t> </a:t>
            </a:r>
            <a:r>
              <a:rPr lang="pl" dirty="0" err="1"/>
              <a:t>together</a:t>
            </a:r>
            <a:r>
              <a:rPr lang="pl" dirty="0"/>
              <a:t>.</a:t>
            </a:r>
            <a:endParaRPr lang="pl-PL" dirty="0" err="1"/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4425" y="113325"/>
            <a:ext cx="2875626" cy="215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 rotWithShape="1">
          <a:blip r:embed="rId4">
            <a:alphaModFix/>
          </a:blip>
          <a:srcRect l="25279" t="-2490" r="-25279" b="2489"/>
          <a:stretch/>
        </p:blipFill>
        <p:spPr>
          <a:xfrm>
            <a:off x="5698475" y="2571750"/>
            <a:ext cx="3133825" cy="24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>
            <a:hlinkClick r:id="" action="ppaction://hlinkshowjump?jump=nextslide"/>
          </p:cNvPr>
          <p:cNvSpPr/>
          <p:nvPr/>
        </p:nvSpPr>
        <p:spPr>
          <a:xfrm>
            <a:off x="4599975" y="4425650"/>
            <a:ext cx="414600" cy="384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8">
            <a:hlinkClick r:id="rId5" action="ppaction://hlinksldjump"/>
          </p:cNvPr>
          <p:cNvSpPr/>
          <p:nvPr/>
        </p:nvSpPr>
        <p:spPr>
          <a:xfrm>
            <a:off x="3001425" y="4479950"/>
            <a:ext cx="518100" cy="2763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spis</a:t>
            </a:r>
            <a:endParaRPr/>
          </a:p>
        </p:txBody>
      </p:sp>
      <p:sp>
        <p:nvSpPr>
          <p:cNvPr id="113" name="Google Shape;113;p18">
            <a:hlinkClick r:id="" action="ppaction://hlinkshowjump?jump=previousslide"/>
          </p:cNvPr>
          <p:cNvSpPr/>
          <p:nvPr/>
        </p:nvSpPr>
        <p:spPr>
          <a:xfrm>
            <a:off x="3852438" y="4451600"/>
            <a:ext cx="414600" cy="333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dirty="0" err="1">
                <a:highlight>
                  <a:srgbClr val="F8E71C"/>
                </a:highlight>
              </a:rPr>
              <a:t>Interships</a:t>
            </a:r>
            <a:endParaRPr lang="pl-PL" dirty="0" err="1"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332342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  <a:buNone/>
            </a:pPr>
            <a:r>
              <a:rPr lang="pl" sz="2100" dirty="0">
                <a:highlight>
                  <a:srgbClr val="FFFFFF"/>
                </a:highlight>
                <a:cs typeface="Arial"/>
              </a:rPr>
              <a:t>     One of the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main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goals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 of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our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trip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 was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apprenticeship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 for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work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practise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.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These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internships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were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 in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Paralia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 and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Katerini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.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There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 was a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school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 in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Paralia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 to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which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 we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commuted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 by </a:t>
            </a:r>
            <a:r>
              <a:rPr lang="pl" sz="2100" dirty="0" err="1">
                <a:highlight>
                  <a:srgbClr val="FFFFFF"/>
                </a:highlight>
                <a:cs typeface="Arial"/>
              </a:rPr>
              <a:t>bus</a:t>
            </a:r>
            <a:r>
              <a:rPr lang="pl" sz="2100" dirty="0">
                <a:highlight>
                  <a:srgbClr val="FFFFFF"/>
                </a:highlight>
                <a:cs typeface="Arial"/>
              </a:rPr>
              <a:t>. We learned the basics of robot programming there, while having a great time with the LEGO Mindstorms robots. We learned how to program a device in the arduino program. We also got acquainted with the health and safety rules of our practices.</a:t>
            </a:r>
            <a:endParaRPr lang="pl" dirty="0"/>
          </a:p>
        </p:txBody>
      </p:sp>
      <p:sp>
        <p:nvSpPr>
          <p:cNvPr id="120" name="Google Shape;120;p19">
            <a:hlinkClick r:id="" action="ppaction://hlinkshowjump?jump=previousslide"/>
          </p:cNvPr>
          <p:cNvSpPr/>
          <p:nvPr/>
        </p:nvSpPr>
        <p:spPr>
          <a:xfrm>
            <a:off x="7778150" y="4503400"/>
            <a:ext cx="414600" cy="333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9">
            <a:hlinkClick r:id="" action="ppaction://hlinkshowjump?jump=nextslide"/>
          </p:cNvPr>
          <p:cNvSpPr/>
          <p:nvPr/>
        </p:nvSpPr>
        <p:spPr>
          <a:xfrm>
            <a:off x="8355400" y="4477450"/>
            <a:ext cx="414600" cy="384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9">
            <a:hlinkClick r:id="rId3" action="ppaction://hlinksldjump"/>
          </p:cNvPr>
          <p:cNvSpPr/>
          <p:nvPr/>
        </p:nvSpPr>
        <p:spPr>
          <a:xfrm>
            <a:off x="7097300" y="4531750"/>
            <a:ext cx="518100" cy="2763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spis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.</a:t>
            </a:r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.</a:t>
            </a:r>
            <a:endParaRPr/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0" y="-276312"/>
            <a:ext cx="3619500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/>
        </p:nvSpPr>
        <p:spPr>
          <a:xfrm>
            <a:off x="0" y="1376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</a:t>
            </a:r>
            <a:endParaRPr/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696863"/>
            <a:ext cx="3619500" cy="29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>
            <a:off x="5574125" y="290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</a:t>
            </a:r>
            <a:endParaRPr/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8525" y="-276300"/>
            <a:ext cx="30861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 txBox="1"/>
          <p:nvPr/>
        </p:nvSpPr>
        <p:spPr>
          <a:xfrm>
            <a:off x="3857125" y="482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</a:t>
            </a:r>
            <a:endParaRPr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3650" y="-276300"/>
            <a:ext cx="31527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7076450" y="482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</a:t>
            </a:r>
            <a:endParaRPr/>
          </a:p>
        </p:txBody>
      </p:sp>
      <p:sp>
        <p:nvSpPr>
          <p:cNvPr id="137" name="Google Shape;137;p20">
            <a:hlinkClick r:id="" action="ppaction://hlinkshowjump?jump=previousslide"/>
          </p:cNvPr>
          <p:cNvSpPr/>
          <p:nvPr/>
        </p:nvSpPr>
        <p:spPr>
          <a:xfrm>
            <a:off x="7741150" y="4838850"/>
            <a:ext cx="414600" cy="333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0">
            <a:hlinkClick r:id="rId7" action="ppaction://hlinksldjump"/>
          </p:cNvPr>
          <p:cNvSpPr/>
          <p:nvPr/>
        </p:nvSpPr>
        <p:spPr>
          <a:xfrm>
            <a:off x="7076450" y="4867200"/>
            <a:ext cx="518100" cy="2763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spis</a:t>
            </a:r>
            <a:endParaRPr/>
          </a:p>
        </p:txBody>
      </p:sp>
      <p:sp>
        <p:nvSpPr>
          <p:cNvPr id="139" name="Google Shape;139;p20">
            <a:hlinkClick r:id="" action="ppaction://hlinkshowjump?jump=nextslide"/>
          </p:cNvPr>
          <p:cNvSpPr/>
          <p:nvPr/>
        </p:nvSpPr>
        <p:spPr>
          <a:xfrm>
            <a:off x="8302350" y="4812900"/>
            <a:ext cx="414600" cy="384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6980B7-727B-731C-88F8-149C92F69C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b="0" dirty="0" err="1">
                <a:highlight>
                  <a:srgbClr val="F8E71C"/>
                </a:highlight>
              </a:rPr>
              <a:t>Thank</a:t>
            </a:r>
            <a:r>
              <a:rPr lang="pl-PL" b="0" dirty="0">
                <a:highlight>
                  <a:srgbClr val="F8E71C"/>
                </a:highlight>
              </a:rPr>
              <a:t> </a:t>
            </a:r>
            <a:r>
              <a:rPr lang="pl-PL" b="0" dirty="0" err="1">
                <a:highlight>
                  <a:srgbClr val="F8E71C"/>
                </a:highlight>
              </a:rPr>
              <a:t>you</a:t>
            </a:r>
            <a:r>
              <a:rPr lang="pl-PL" b="0" dirty="0">
                <a:highlight>
                  <a:srgbClr val="F8E71C"/>
                </a:highlight>
              </a:rPr>
              <a:t> for </a:t>
            </a:r>
            <a:r>
              <a:rPr lang="pl-PL" b="0" dirty="0" err="1">
                <a:highlight>
                  <a:srgbClr val="F8E71C"/>
                </a:highlight>
              </a:rPr>
              <a:t>your</a:t>
            </a:r>
            <a:r>
              <a:rPr lang="pl-PL" b="0" dirty="0">
                <a:highlight>
                  <a:srgbClr val="F8E71C"/>
                </a:highlight>
              </a:rPr>
              <a:t> </a:t>
            </a:r>
            <a:r>
              <a:rPr lang="pl-PL" b="0" dirty="0" err="1">
                <a:highlight>
                  <a:srgbClr val="F8E71C"/>
                </a:highlight>
              </a:rPr>
              <a:t>attention</a:t>
            </a:r>
            <a:endParaRPr lang="pl-PL" dirty="0" err="1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D1CFD1C-646D-3A5E-47E3-D730D2A4C9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250" y="3550650"/>
            <a:ext cx="4910100" cy="1458582"/>
          </a:xfrm>
        </p:spPr>
        <p:txBody>
          <a:bodyPr>
            <a:normAutofit/>
          </a:bodyPr>
          <a:lstStyle/>
          <a:p>
            <a:r>
              <a:rPr lang="pl-PL" dirty="0" err="1"/>
              <a:t>Made</a:t>
            </a:r>
            <a:r>
              <a:rPr lang="pl-PL" dirty="0"/>
              <a:t> by: </a:t>
            </a:r>
            <a:endParaRPr lang="pl-PL"/>
          </a:p>
          <a:p>
            <a:pPr>
              <a:buFont typeface="Arial"/>
              <a:buChar char="•"/>
            </a:pPr>
            <a:r>
              <a:rPr lang="pl-PL" sz="1400" dirty="0"/>
              <a:t>Filip Trzciński</a:t>
            </a:r>
          </a:p>
          <a:p>
            <a:pPr>
              <a:buFont typeface="Arial"/>
              <a:buChar char="•"/>
            </a:pPr>
            <a:r>
              <a:rPr lang="pl-PL" sz="1400" dirty="0"/>
              <a:t>Sebastian Baranowski</a:t>
            </a:r>
          </a:p>
          <a:p>
            <a:pPr>
              <a:buFont typeface="Arial"/>
              <a:buChar char="•"/>
            </a:pPr>
            <a:r>
              <a:rPr lang="pl-PL" sz="1400" dirty="0"/>
              <a:t>Maks Malecki</a:t>
            </a:r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607254792"/>
      </p:ext>
    </p:extLst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</Words>
  <Application>Microsoft Office PowerPoint</Application>
  <PresentationFormat>Pokaz na ekranie (16:9)</PresentationFormat>
  <Paragraphs>35</Paragraphs>
  <Slides>9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Arial</vt:lpstr>
      <vt:lpstr>Playfair Display</vt:lpstr>
      <vt:lpstr>Montserrat</vt:lpstr>
      <vt:lpstr>Oswald</vt:lpstr>
      <vt:lpstr>Pop</vt:lpstr>
      <vt:lpstr>WORK INTERSHIPS IN GREECE</vt:lpstr>
      <vt:lpstr>SUMMARY</vt:lpstr>
      <vt:lpstr>Trip to Meteors</vt:lpstr>
      <vt:lpstr>Trip to Litochoro</vt:lpstr>
      <vt:lpstr>.</vt:lpstr>
      <vt:lpstr>Free Time</vt:lpstr>
      <vt:lpstr>Interships</vt:lpstr>
      <vt:lpstr>.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</dc:title>
  <cp:lastModifiedBy>Beata</cp:lastModifiedBy>
  <cp:revision>67</cp:revision>
  <dcterms:modified xsi:type="dcterms:W3CDTF">2023-01-23T19:56:48Z</dcterms:modified>
</cp:coreProperties>
</file>