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2"/>
  </p:notesMasterIdLst>
  <p:sldIdLst>
    <p:sldId id="258" r:id="rId2"/>
    <p:sldId id="259" r:id="rId3"/>
    <p:sldId id="265" r:id="rId4"/>
    <p:sldId id="261" r:id="rId5"/>
    <p:sldId id="267" r:id="rId6"/>
    <p:sldId id="268" r:id="rId7"/>
    <p:sldId id="266" r:id="rId8"/>
    <p:sldId id="262" r:id="rId9"/>
    <p:sldId id="269" r:id="rId10"/>
    <p:sldId id="270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 girl" initials="Ig" lastIdx="2" clrIdx="0">
    <p:extLst>
      <p:ext uri="{19B8F6BF-5375-455C-9EA6-DF929625EA0E}">
        <p15:presenceInfo xmlns:p15="http://schemas.microsoft.com/office/powerpoint/2012/main" userId="be6a8a63ca6de8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2T19:26:04.640" idx="1">
    <p:pos x="7887" y="0"/>
    <p:text/>
    <p:extLst>
      <p:ext uri="{C676402C-5697-4E1C-873F-D02D1690AC5C}">
        <p15:threadingInfo xmlns:p15="http://schemas.microsoft.com/office/powerpoint/2012/main" timeZoneBias="-120"/>
      </p:ext>
    </p:extLst>
  </p:cm>
  <p:cm authorId="1" dt="2017-04-02T19:26:27.274" idx="2">
    <p:pos x="8023" y="136"/>
    <p:text>Brooklyn bridge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13900-BA0E-46F1-8263-8C5DFED78158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1C20-36C4-4518-9AC8-6B6879AC15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41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03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463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36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58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49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943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277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655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932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7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733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B4030-60A2-405A-A7C2-8570B36B680B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27C6-7E1D-4FFD-A14B-CB7A41C32E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15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picture of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149009" y="480447"/>
            <a:ext cx="4715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>
                <a:latin typeface="+mj-lt"/>
              </a:rPr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29254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ok vyhľadávania obrázkov pre dopyt new york panorama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6" y="387457"/>
            <a:ext cx="11735054" cy="6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1139417"/>
            <a:ext cx="10444566" cy="1231823"/>
          </a:xfrm>
        </p:spPr>
        <p:txBody>
          <a:bodyPr>
            <a:normAutofit/>
          </a:bodyPr>
          <a:lstStyle/>
          <a:p>
            <a:pPr algn="ctr"/>
            <a:r>
              <a:rPr lang="sk-SK" dirty="0" err="1">
                <a:solidFill>
                  <a:schemeClr val="bg1"/>
                </a:solidFill>
                <a:latin typeface="Segoe Print" panose="02000600000000000000" pitchFamily="2" charset="0"/>
              </a:rPr>
              <a:t>Thank</a:t>
            </a:r>
            <a:r>
              <a:rPr lang="sk-SK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Segoe Print" panose="02000600000000000000" pitchFamily="2" charset="0"/>
              </a:rPr>
              <a:t>you</a:t>
            </a:r>
            <a:r>
              <a:rPr lang="sk-SK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Segoe Print" panose="02000600000000000000" pitchFamily="2" charset="0"/>
              </a:rPr>
              <a:t>for</a:t>
            </a:r>
            <a:r>
              <a:rPr lang="sk-SK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Segoe Print" panose="02000600000000000000" pitchFamily="2" charset="0"/>
              </a:rPr>
              <a:t>your</a:t>
            </a:r>
            <a:r>
              <a:rPr lang="sk-SK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Segoe Print" panose="02000600000000000000" pitchFamily="2" charset="0"/>
              </a:rPr>
              <a:t>attention</a:t>
            </a:r>
            <a:r>
              <a:rPr lang="sk-SK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8276095" y="5796364"/>
            <a:ext cx="379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Segoe Print" panose="02000600000000000000" pitchFamily="2" charset="0"/>
              </a:rPr>
              <a:t>by Iveta </a:t>
            </a:r>
            <a:r>
              <a:rPr lang="sk-SK" dirty="0" err="1">
                <a:solidFill>
                  <a:schemeClr val="bg1"/>
                </a:solidFill>
                <a:latin typeface="Segoe Print" panose="02000600000000000000" pitchFamily="2" charset="0"/>
              </a:rPr>
              <a:t>Domianova</a:t>
            </a:r>
            <a:endParaRPr lang="sk-SK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picture of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44"/>
            <a:ext cx="12520314" cy="68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8993325" cy="868017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latin typeface="Eras Light ITC" panose="020B0402030504020804" pitchFamily="34" charset="0"/>
              </a:rPr>
              <a:t>FACTS ABOUT NEW YORK 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4094922" y="2835965"/>
            <a:ext cx="7779026" cy="3661800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sk-SK" sz="3200" dirty="0"/>
              <a:t>      </a:t>
            </a:r>
          </a:p>
        </p:txBody>
      </p:sp>
      <p:sp>
        <p:nvSpPr>
          <p:cNvPr id="7" name="Zástupný objekt pre text 6"/>
          <p:cNvSpPr txBox="1">
            <a:spLocks noGrp="1"/>
          </p:cNvSpPr>
          <p:nvPr>
            <p:ph type="body" sz="half" idx="2"/>
          </p:nvPr>
        </p:nvSpPr>
        <p:spPr>
          <a:xfrm>
            <a:off x="494558" y="1570214"/>
            <a:ext cx="11061338" cy="346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800" dirty="0">
                <a:latin typeface="Arial Rounded MT Bold" panose="020F0704030504030204" pitchFamily="34" charset="0"/>
              </a:rPr>
              <a:t>Known as </a:t>
            </a:r>
            <a:r>
              <a:rPr lang="sk-SK" sz="2800" dirty="0" err="1">
                <a:latin typeface="Arial Rounded MT Bold" panose="020F0704030504030204" pitchFamily="34" charset="0"/>
              </a:rPr>
              <a:t>The</a:t>
            </a:r>
            <a:r>
              <a:rPr lang="sk-SK" sz="2800" dirty="0">
                <a:latin typeface="Arial Rounded MT Bold" panose="020F0704030504030204" pitchFamily="34" charset="0"/>
              </a:rPr>
              <a:t> Big Apple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800" dirty="0" err="1">
                <a:latin typeface="Arial Rounded MT Bold" panose="020F0704030504030204" pitchFamily="34" charset="0"/>
              </a:rPr>
              <a:t>The</a:t>
            </a:r>
            <a:r>
              <a:rPr lang="sk-SK" sz="2800" dirty="0">
                <a:latin typeface="Arial Rounded MT Bold" panose="020F0704030504030204" pitchFamily="34" charset="0"/>
              </a:rPr>
              <a:t> city </a:t>
            </a:r>
            <a:r>
              <a:rPr lang="sk-SK" sz="2800" dirty="0" err="1">
                <a:latin typeface="Arial Rounded MT Bold" panose="020F0704030504030204" pitchFamily="34" charset="0"/>
              </a:rPr>
              <a:t>that</a:t>
            </a:r>
            <a:r>
              <a:rPr lang="sk-SK" sz="2800" dirty="0">
                <a:latin typeface="Arial Rounded MT Bold" panose="020F0704030504030204" pitchFamily="34" charset="0"/>
              </a:rPr>
              <a:t> never </a:t>
            </a:r>
            <a:r>
              <a:rPr lang="sk-SK" sz="2800" dirty="0" err="1">
                <a:latin typeface="Arial Rounded MT Bold" panose="020F0704030504030204" pitchFamily="34" charset="0"/>
              </a:rPr>
              <a:t>sleeps</a:t>
            </a:r>
            <a:endParaRPr lang="sk-SK" sz="28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800" dirty="0" err="1">
                <a:latin typeface="Arial Rounded MT Bold" panose="020F0704030504030204" pitchFamily="34" charset="0"/>
              </a:rPr>
              <a:t>The</a:t>
            </a:r>
            <a:r>
              <a:rPr lang="sk-SK" sz="2800" dirty="0">
                <a:latin typeface="Arial Rounded MT Bold" panose="020F0704030504030204" pitchFamily="34" charset="0"/>
              </a:rPr>
              <a:t> </a:t>
            </a:r>
            <a:r>
              <a:rPr lang="sk-SK" sz="2800" dirty="0" err="1">
                <a:latin typeface="Arial Rounded MT Bold" panose="020F0704030504030204" pitchFamily="34" charset="0"/>
              </a:rPr>
              <a:t>Empire</a:t>
            </a:r>
            <a:r>
              <a:rPr lang="sk-SK" sz="2800" dirty="0">
                <a:latin typeface="Arial Rounded MT Bold" panose="020F0704030504030204" pitchFamily="34" charset="0"/>
              </a:rPr>
              <a:t> city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800" dirty="0">
                <a:latin typeface="Arial Rounded MT Bold" panose="020F0704030504030204" pitchFamily="34" charset="0"/>
              </a:rPr>
              <a:t>Has </a:t>
            </a:r>
            <a:r>
              <a:rPr lang="sk-SK" sz="2800" dirty="0" err="1">
                <a:latin typeface="Arial Rounded MT Bold" panose="020F0704030504030204" pitchFamily="34" charset="0"/>
              </a:rPr>
              <a:t>got</a:t>
            </a:r>
            <a:r>
              <a:rPr lang="sk-SK" sz="2800" dirty="0">
                <a:latin typeface="Arial Rounded MT Bold" panose="020F0704030504030204" pitchFamily="34" charset="0"/>
              </a:rPr>
              <a:t> 5 big </a:t>
            </a:r>
            <a:r>
              <a:rPr lang="sk-SK" sz="2800" dirty="0" err="1">
                <a:latin typeface="Arial Rounded MT Bold" panose="020F0704030504030204" pitchFamily="34" charset="0"/>
              </a:rPr>
              <a:t>parts</a:t>
            </a:r>
            <a:endParaRPr lang="sk-SK" sz="28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2800" dirty="0">
                <a:latin typeface="Arial Rounded MT Bold" panose="020F0704030504030204" pitchFamily="34" charset="0"/>
              </a:rPr>
              <a:t>Home of </a:t>
            </a:r>
            <a:r>
              <a:rPr lang="sk-SK" sz="2800" dirty="0" err="1">
                <a:latin typeface="Arial Rounded MT Bold" panose="020F0704030504030204" pitchFamily="34" charset="0"/>
              </a:rPr>
              <a:t>the</a:t>
            </a:r>
            <a:r>
              <a:rPr lang="sk-SK" sz="2800" dirty="0">
                <a:latin typeface="Arial Rounded MT Bold" panose="020F0704030504030204" pitchFamily="34" charset="0"/>
              </a:rPr>
              <a:t> </a:t>
            </a:r>
            <a:r>
              <a:rPr lang="sk-SK" sz="2800" dirty="0" err="1">
                <a:latin typeface="Arial Rounded MT Bold" panose="020F0704030504030204" pitchFamily="34" charset="0"/>
              </a:rPr>
              <a:t>tall`s</a:t>
            </a:r>
            <a:r>
              <a:rPr lang="sk-SK" sz="2800" dirty="0">
                <a:latin typeface="Arial Rounded MT Bold" panose="020F0704030504030204" pitchFamily="34" charset="0"/>
              </a:rPr>
              <a:t> </a:t>
            </a:r>
            <a:r>
              <a:rPr lang="sk-SK" sz="2800" dirty="0" err="1">
                <a:latin typeface="Arial Rounded MT Bold" panose="020F0704030504030204" pitchFamily="34" charset="0"/>
              </a:rPr>
              <a:t>buildings</a:t>
            </a:r>
            <a:r>
              <a:rPr lang="sk-SK" sz="2800" dirty="0">
                <a:latin typeface="Arial Rounded MT Bold" panose="020F0704030504030204" pitchFamily="34" charset="0"/>
              </a:rPr>
              <a:t> in </a:t>
            </a:r>
            <a:r>
              <a:rPr lang="sk-SK" sz="2800" dirty="0" err="1">
                <a:latin typeface="Arial Rounded MT Bold" panose="020F0704030504030204" pitchFamily="34" charset="0"/>
              </a:rPr>
              <a:t>the</a:t>
            </a:r>
            <a:r>
              <a:rPr lang="sk-SK" sz="2800" dirty="0">
                <a:latin typeface="Arial Rounded MT Bold" panose="020F0704030504030204" pitchFamily="34" charset="0"/>
              </a:rPr>
              <a:t> </a:t>
            </a:r>
            <a:r>
              <a:rPr lang="sk-SK" sz="2800" dirty="0" err="1">
                <a:latin typeface="Arial Rounded MT Bold" panose="020F0704030504030204" pitchFamily="34" charset="0"/>
              </a:rPr>
              <a:t>world</a:t>
            </a:r>
            <a:endParaRPr lang="sk-SK" sz="28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2800" dirty="0">
              <a:latin typeface="Arial Rounded MT Bold" panose="020F0704030504030204" pitchFamily="34" charset="0"/>
            </a:endParaRPr>
          </a:p>
          <a:p>
            <a:endParaRPr lang="sk-SK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>
                <a:latin typeface="Bell MT" panose="02020503060305020303" pitchFamily="18" charset="0"/>
              </a:rPr>
              <a:t>History</a:t>
            </a:r>
            <a:endParaRPr lang="sk-SK" b="1" i="1" dirty="0">
              <a:latin typeface="Bell MT" panose="02020503060305020303" pitchFamily="18" charset="0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528234" y="1690688"/>
            <a:ext cx="6275522" cy="4539631"/>
          </a:xfrm>
        </p:spPr>
        <p:txBody>
          <a:bodyPr>
            <a:normAutofit/>
          </a:bodyPr>
          <a:lstStyle/>
          <a:p>
            <a:r>
              <a:rPr lang="sk-SK" dirty="0" err="1">
                <a:latin typeface="Arial Rounded MT Bold" panose="020F0704030504030204" pitchFamily="34" charset="0"/>
              </a:rPr>
              <a:t>home</a:t>
            </a:r>
            <a:r>
              <a:rPr lang="sk-SK" dirty="0">
                <a:latin typeface="Arial Rounded MT Bold" panose="020F0704030504030204" pitchFamily="34" charset="0"/>
              </a:rPr>
              <a:t> of Delaware </a:t>
            </a:r>
            <a:r>
              <a:rPr lang="sk-SK" dirty="0" err="1">
                <a:latin typeface="Arial Rounded MT Bold" panose="020F0704030504030204" pitchFamily="34" charset="0"/>
              </a:rPr>
              <a:t>Indians</a:t>
            </a:r>
            <a:r>
              <a:rPr lang="sk-SK" dirty="0">
                <a:latin typeface="Arial Rounded MT Bold" panose="020F0704030504030204" pitchFamily="34" charset="0"/>
              </a:rPr>
              <a:t> 400 </a:t>
            </a:r>
            <a:r>
              <a:rPr lang="sk-SK" dirty="0" err="1">
                <a:latin typeface="Arial Rounded MT Bold" panose="020F0704030504030204" pitchFamily="34" charset="0"/>
              </a:rPr>
              <a:t>years</a:t>
            </a:r>
            <a:r>
              <a:rPr lang="sk-SK" dirty="0">
                <a:latin typeface="Arial Rounded MT Bold" panose="020F0704030504030204" pitchFamily="34" charset="0"/>
              </a:rPr>
              <a:t> </a:t>
            </a:r>
            <a:r>
              <a:rPr lang="sk-SK" dirty="0" err="1">
                <a:latin typeface="Arial Rounded MT Bold" panose="020F0704030504030204" pitchFamily="34" charset="0"/>
              </a:rPr>
              <a:t>ago</a:t>
            </a:r>
            <a:endParaRPr lang="sk-SK" dirty="0">
              <a:latin typeface="Arial Rounded MT Bold" panose="020F0704030504030204" pitchFamily="34" charset="0"/>
            </a:endParaRPr>
          </a:p>
          <a:p>
            <a:r>
              <a:rPr lang="sk-SK" dirty="0" err="1">
                <a:latin typeface="Arial Rounded MT Bold" panose="020F0704030504030204" pitchFamily="34" charset="0"/>
              </a:rPr>
              <a:t>discovered</a:t>
            </a:r>
            <a:r>
              <a:rPr lang="sk-SK" dirty="0">
                <a:latin typeface="Arial Rounded MT Bold" panose="020F0704030504030204" pitchFamily="34" charset="0"/>
              </a:rPr>
              <a:t> by </a:t>
            </a:r>
            <a:r>
              <a:rPr lang="sk-SK" dirty="0" err="1">
                <a:latin typeface="Arial Rounded MT Bold" panose="020F0704030504030204" pitchFamily="34" charset="0"/>
              </a:rPr>
              <a:t>Italian</a:t>
            </a:r>
            <a:r>
              <a:rPr lang="sk-SK" dirty="0">
                <a:latin typeface="Arial Rounded MT Bold" panose="020F0704030504030204" pitchFamily="34" charset="0"/>
              </a:rPr>
              <a:t> </a:t>
            </a:r>
            <a:r>
              <a:rPr lang="sk-SK" dirty="0" err="1">
                <a:latin typeface="Arial Rounded MT Bold" panose="020F0704030504030204" pitchFamily="34" charset="0"/>
              </a:rPr>
              <a:t>explorer</a:t>
            </a:r>
            <a:r>
              <a:rPr lang="sk-SK" dirty="0">
                <a:latin typeface="Arial Rounded MT Bold" panose="020F0704030504030204" pitchFamily="34" charset="0"/>
              </a:rPr>
              <a:t> </a:t>
            </a:r>
            <a:r>
              <a:rPr lang="sk-SK" dirty="0" err="1">
                <a:latin typeface="Arial Rounded MT Bold" panose="020F0704030504030204" pitchFamily="34" charset="0"/>
              </a:rPr>
              <a:t>Giovannidi</a:t>
            </a:r>
            <a:r>
              <a:rPr lang="sk-SK" dirty="0">
                <a:latin typeface="Arial Rounded MT Bold" panose="020F0704030504030204" pitchFamily="34" charset="0"/>
              </a:rPr>
              <a:t> </a:t>
            </a:r>
            <a:r>
              <a:rPr lang="sk-SK" dirty="0" err="1">
                <a:latin typeface="Arial Rounded MT Bold" panose="020F0704030504030204" pitchFamily="34" charset="0"/>
              </a:rPr>
              <a:t>Verrazzano</a:t>
            </a:r>
            <a:r>
              <a:rPr lang="sk-SK" dirty="0">
                <a:latin typeface="Arial Rounded MT Bold" panose="020F0704030504030204" pitchFamily="34" charset="0"/>
              </a:rPr>
              <a:t> in 1524</a:t>
            </a:r>
          </a:p>
          <a:p>
            <a:r>
              <a:rPr lang="sk-SK" dirty="0" err="1">
                <a:latin typeface="Arial Rounded MT Bold" panose="020F0704030504030204" pitchFamily="34" charset="0"/>
              </a:rPr>
              <a:t>the</a:t>
            </a:r>
            <a:r>
              <a:rPr lang="sk-SK" dirty="0">
                <a:latin typeface="Arial Rounded MT Bold" panose="020F0704030504030204" pitchFamily="34" charset="0"/>
              </a:rPr>
              <a:t> </a:t>
            </a:r>
            <a:r>
              <a:rPr lang="sk-SK" dirty="0" err="1">
                <a:latin typeface="Arial Rounded MT Bold" panose="020F0704030504030204" pitchFamily="34" charset="0"/>
              </a:rPr>
              <a:t>Dutch</a:t>
            </a:r>
            <a:r>
              <a:rPr lang="sk-SK" dirty="0">
                <a:latin typeface="Arial Rounded MT Bold" panose="020F0704030504030204" pitchFamily="34" charset="0"/>
              </a:rPr>
              <a:t> </a:t>
            </a:r>
            <a:r>
              <a:rPr lang="sk-SK" dirty="0" err="1">
                <a:latin typeface="Arial Rounded MT Bold" panose="020F0704030504030204" pitchFamily="34" charset="0"/>
              </a:rPr>
              <a:t>established</a:t>
            </a:r>
            <a:r>
              <a:rPr lang="sk-SK" dirty="0">
                <a:latin typeface="Arial Rounded MT Bold" panose="020F0704030504030204" pitchFamily="34" charset="0"/>
              </a:rPr>
              <a:t> </a:t>
            </a:r>
            <a:r>
              <a:rPr lang="sk-SK" i="1" dirty="0">
                <a:latin typeface="Arial Rounded MT Bold" panose="020F0704030504030204" pitchFamily="34" charset="0"/>
              </a:rPr>
              <a:t>New Amsterdam in 17th </a:t>
            </a:r>
            <a:r>
              <a:rPr lang="sk-SK" i="1" dirty="0" err="1">
                <a:latin typeface="Arial Rounded MT Bold" panose="020F0704030504030204" pitchFamily="34" charset="0"/>
              </a:rPr>
              <a:t>century</a:t>
            </a:r>
            <a:endParaRPr lang="sk-SK" i="1" dirty="0">
              <a:latin typeface="Arial Rounded MT Bold" panose="020F0704030504030204" pitchFamily="34" charset="0"/>
            </a:endParaRPr>
          </a:p>
          <a:p>
            <a:r>
              <a:rPr lang="sk-SK" dirty="0" err="1">
                <a:latin typeface="Arial Rounded MT Bold" panose="020F0704030504030204" pitchFamily="34" charset="0"/>
              </a:rPr>
              <a:t>it</a:t>
            </a:r>
            <a:r>
              <a:rPr lang="sk-SK" dirty="0">
                <a:latin typeface="Arial Rounded MT Bold" panose="020F0704030504030204" pitchFamily="34" charset="0"/>
              </a:rPr>
              <a:t> </a:t>
            </a:r>
            <a:r>
              <a:rPr lang="sk-SK" dirty="0" err="1">
                <a:latin typeface="Arial Rounded MT Bold" panose="020F0704030504030204" pitchFamily="34" charset="0"/>
              </a:rPr>
              <a:t>started</a:t>
            </a:r>
            <a:r>
              <a:rPr lang="sk-SK" dirty="0">
                <a:latin typeface="Arial Rounded MT Bold" panose="020F0704030504030204" pitchFamily="34" charset="0"/>
              </a:rPr>
              <a:t> to </a:t>
            </a:r>
            <a:r>
              <a:rPr lang="sk-SK" dirty="0" err="1">
                <a:latin typeface="Arial Rounded MT Bold" panose="020F0704030504030204" pitchFamily="34" charset="0"/>
              </a:rPr>
              <a:t>be</a:t>
            </a:r>
            <a:r>
              <a:rPr lang="sk-SK" dirty="0">
                <a:latin typeface="Arial Rounded MT Bold" panose="020F0704030504030204" pitchFamily="34" charset="0"/>
              </a:rPr>
              <a:t> </a:t>
            </a:r>
            <a:r>
              <a:rPr lang="sk-SK" dirty="0" err="1">
                <a:latin typeface="Arial Rounded MT Bold" panose="020F0704030504030204" pitchFamily="34" charset="0"/>
              </a:rPr>
              <a:t>setttled</a:t>
            </a:r>
            <a:r>
              <a:rPr lang="sk-SK" dirty="0">
                <a:latin typeface="Arial Rounded MT Bold" panose="020F0704030504030204" pitchFamily="34" charset="0"/>
              </a:rPr>
              <a:t> by </a:t>
            </a:r>
            <a:r>
              <a:rPr lang="sk-SK" dirty="0" err="1">
                <a:latin typeface="Arial Rounded MT Bold" panose="020F0704030504030204" pitchFamily="34" charset="0"/>
              </a:rPr>
              <a:t>Europeans</a:t>
            </a:r>
            <a:r>
              <a:rPr lang="sk-SK" dirty="0">
                <a:latin typeface="Arial Rounded MT Bold" panose="020F0704030504030204" pitchFamily="34" charset="0"/>
              </a:rPr>
              <a:t> – </a:t>
            </a:r>
            <a:r>
              <a:rPr lang="sk-SK" i="1" dirty="0" err="1">
                <a:latin typeface="Arial Rounded MT Bold" panose="020F0704030504030204" pitchFamily="34" charset="0"/>
              </a:rPr>
              <a:t>Germany</a:t>
            </a:r>
            <a:r>
              <a:rPr lang="sk-SK" i="1" dirty="0">
                <a:latin typeface="Arial Rounded MT Bold" panose="020F0704030504030204" pitchFamily="34" charset="0"/>
              </a:rPr>
              <a:t>, </a:t>
            </a:r>
            <a:r>
              <a:rPr lang="sk-SK" i="1" dirty="0" err="1">
                <a:latin typeface="Arial Rounded MT Bold" panose="020F0704030504030204" pitchFamily="34" charset="0"/>
              </a:rPr>
              <a:t>Ireland</a:t>
            </a:r>
            <a:r>
              <a:rPr lang="sk-SK" i="1" dirty="0">
                <a:latin typeface="Arial Rounded MT Bold" panose="020F0704030504030204" pitchFamily="34" charset="0"/>
              </a:rPr>
              <a:t>, </a:t>
            </a:r>
            <a:r>
              <a:rPr lang="sk-SK" i="1" dirty="0" err="1">
                <a:latin typeface="Arial Rounded MT Bold" panose="020F0704030504030204" pitchFamily="34" charset="0"/>
              </a:rPr>
              <a:t>Italy</a:t>
            </a:r>
            <a:r>
              <a:rPr lang="sk-SK" i="1" dirty="0">
                <a:latin typeface="Arial Rounded MT Bold" panose="020F0704030504030204" pitchFamily="34" charset="0"/>
              </a:rPr>
              <a:t>, </a:t>
            </a:r>
            <a:r>
              <a:rPr lang="sk-SK" i="1" dirty="0" err="1">
                <a:latin typeface="Arial Rounded MT Bold" panose="020F0704030504030204" pitchFamily="34" charset="0"/>
              </a:rPr>
              <a:t>Poland</a:t>
            </a:r>
            <a:r>
              <a:rPr lang="sk-SK" i="1" dirty="0">
                <a:latin typeface="Arial Rounded MT Bold" panose="020F0704030504030204" pitchFamily="34" charset="0"/>
              </a:rPr>
              <a:t>, </a:t>
            </a:r>
            <a:r>
              <a:rPr lang="sk-SK" i="1" dirty="0" err="1">
                <a:latin typeface="Arial Rounded MT Bold" panose="020F0704030504030204" pitchFamily="34" charset="0"/>
              </a:rPr>
              <a:t>Chine</a:t>
            </a:r>
            <a:r>
              <a:rPr lang="sk-SK" i="1" dirty="0">
                <a:latin typeface="Arial Rounded MT Bold" panose="020F0704030504030204" pitchFamily="34" charset="0"/>
              </a:rPr>
              <a:t>..</a:t>
            </a:r>
          </a:p>
          <a:p>
            <a:endParaRPr lang="sk-SK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30" name="Picture 6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09" y="743919"/>
            <a:ext cx="5677842" cy="53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6818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city has </a:t>
            </a:r>
            <a:r>
              <a:rPr lang="sk-SK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sk-SK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boroughs</a:t>
            </a:r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2"/>
          </p:nvPr>
        </p:nvSpPr>
        <p:spPr>
          <a:xfrm>
            <a:off x="7516678" y="1825625"/>
            <a:ext cx="3837122" cy="3970741"/>
          </a:xfrm>
        </p:spPr>
        <p:txBody>
          <a:bodyPr/>
          <a:lstStyle/>
          <a:p>
            <a:r>
              <a:rPr lang="sk-SK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Bronx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Manhattan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Brooklyn</a:t>
            </a:r>
          </a:p>
          <a:p>
            <a:r>
              <a:rPr lang="sk-SK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Staten</a:t>
            </a:r>
            <a:r>
              <a:rPr lang="sk-S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Island</a:t>
            </a:r>
          </a:p>
          <a:p>
            <a:r>
              <a:rPr lang="sk-SK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Queens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36" y="1401681"/>
            <a:ext cx="6771467" cy="53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838200" y="1126436"/>
            <a:ext cx="10515600" cy="5050527"/>
          </a:xfrm>
        </p:spPr>
        <p:txBody>
          <a:bodyPr>
            <a:normAutofit fontScale="60000" lnSpcReduction="20000"/>
          </a:bodyPr>
          <a:lstStyle/>
          <a:p>
            <a:pPr marL="0" indent="0">
              <a:buNone/>
            </a:pPr>
            <a:r>
              <a:rPr lang="sk-SK" sz="9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9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 useBgFill="1"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559040" y="466976"/>
            <a:ext cx="9670774" cy="844480"/>
          </a:xfrm>
        </p:spPr>
        <p:txBody>
          <a:bodyPr/>
          <a:lstStyle/>
          <a:p>
            <a:pPr algn="just"/>
            <a:r>
              <a:rPr lang="sk-SK" b="1" dirty="0" err="1">
                <a:latin typeface="Arial Rounded MT Bold" panose="020F0704030504030204" pitchFamily="34" charset="0"/>
              </a:rPr>
              <a:t>Famous</a:t>
            </a:r>
            <a:r>
              <a:rPr lang="sk-SK" b="1" dirty="0">
                <a:latin typeface="Arial Rounded MT Bold" panose="020F0704030504030204" pitchFamily="34" charset="0"/>
              </a:rPr>
              <a:t> </a:t>
            </a:r>
            <a:r>
              <a:rPr lang="sk-SK" b="1" dirty="0" err="1">
                <a:latin typeface="Arial Rounded MT Bold" panose="020F0704030504030204" pitchFamily="34" charset="0"/>
              </a:rPr>
              <a:t>places</a:t>
            </a:r>
            <a:r>
              <a:rPr lang="sk-SK" b="1" dirty="0">
                <a:latin typeface="Arial Rounded MT Bold" panose="020F0704030504030204" pitchFamily="34" charset="0"/>
              </a:rPr>
              <a:t> in New York </a:t>
            </a:r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68" y="1311455"/>
            <a:ext cx="3107960" cy="41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: zaoblené rohy 9"/>
          <p:cNvSpPr/>
          <p:nvPr/>
        </p:nvSpPr>
        <p:spPr>
          <a:xfrm>
            <a:off x="2728420" y="1334241"/>
            <a:ext cx="3295972" cy="656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Statue of Liberty</a:t>
            </a:r>
            <a:endParaRPr lang="sk-SK" sz="2400" b="1" dirty="0">
              <a:latin typeface="Segoe Print" panose="02000600000000000000" pitchFamily="2" charset="0"/>
            </a:endParaRPr>
          </a:p>
        </p:txBody>
      </p:sp>
      <p:pic>
        <p:nvPicPr>
          <p:cNvPr id="2052" name="Picture 4" descr="Výsledok vyhľadávania obrázkov pre dopyt Central 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56" y="1662345"/>
            <a:ext cx="6002544" cy="33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ĺžnik: zaoblené rohy 10"/>
          <p:cNvSpPr/>
          <p:nvPr/>
        </p:nvSpPr>
        <p:spPr>
          <a:xfrm>
            <a:off x="5099119" y="5539248"/>
            <a:ext cx="2646060" cy="827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chemeClr val="tx1"/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Central</a:t>
            </a:r>
            <a:r>
              <a:rPr lang="sk-SK" sz="2400" b="1" dirty="0">
                <a:solidFill>
                  <a:schemeClr val="tx1"/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 park</a:t>
            </a:r>
          </a:p>
        </p:txBody>
      </p:sp>
      <p:pic>
        <p:nvPicPr>
          <p:cNvPr id="14" name="Obrázok 13" descr="http://ontheinside.info/wp-content/authors/anson-mount/central-park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179" y="4340271"/>
            <a:ext cx="2891098" cy="239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10082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Empire state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17" y="929898"/>
            <a:ext cx="4138048" cy="551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: zaoblené rohy 1"/>
          <p:cNvSpPr/>
          <p:nvPr/>
        </p:nvSpPr>
        <p:spPr>
          <a:xfrm>
            <a:off x="5703698" y="376883"/>
            <a:ext cx="3316637" cy="9918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err="1">
                <a:solidFill>
                  <a:schemeClr val="tx1"/>
                </a:solidFill>
                <a:latin typeface="Segoe Print" panose="02000600000000000000" pitchFamily="2" charset="0"/>
              </a:rPr>
              <a:t>The</a:t>
            </a:r>
            <a:r>
              <a:rPr lang="sk-SK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sk-SK" sz="2800" b="1" dirty="0" err="1">
                <a:solidFill>
                  <a:schemeClr val="tx1"/>
                </a:solidFill>
                <a:latin typeface="Segoe Print" panose="02000600000000000000" pitchFamily="2" charset="0"/>
              </a:rPr>
              <a:t>Empire</a:t>
            </a:r>
            <a:r>
              <a:rPr lang="sk-SK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 State </a:t>
            </a:r>
            <a:r>
              <a:rPr lang="sk-SK" sz="2800" b="1" dirty="0" err="1">
                <a:solidFill>
                  <a:schemeClr val="tx1"/>
                </a:solidFill>
                <a:latin typeface="Segoe Print" panose="02000600000000000000" pitchFamily="2" charset="0"/>
              </a:rPr>
              <a:t>Building</a:t>
            </a:r>
            <a:endParaRPr lang="sk-SK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076" name="Picture 4" descr="Výsledok vyhľadávania obrázkov pre dopyt TImes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1" y="1621672"/>
            <a:ext cx="6556107" cy="43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: zaoblené rohy 2"/>
          <p:cNvSpPr/>
          <p:nvPr/>
        </p:nvSpPr>
        <p:spPr>
          <a:xfrm>
            <a:off x="1901849" y="5717569"/>
            <a:ext cx="3192650" cy="9658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err="1">
                <a:solidFill>
                  <a:schemeClr val="tx1"/>
                </a:solidFill>
                <a:latin typeface="Segoe Print" panose="02000600000000000000" pitchFamily="2" charset="0"/>
              </a:rPr>
              <a:t>Time</a:t>
            </a:r>
            <a:r>
              <a:rPr lang="sk-SK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sk-SK" sz="2800" b="1" dirty="0" err="1">
                <a:solidFill>
                  <a:schemeClr val="tx1"/>
                </a:solidFill>
                <a:latin typeface="Segoe Print" panose="02000600000000000000" pitchFamily="2" charset="0"/>
              </a:rPr>
              <a:t>square</a:t>
            </a:r>
            <a:endParaRPr lang="sk-SK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85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Brooklyn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20015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Obdĺžnik: zaoblené rohy 3"/>
          <p:cNvSpPr/>
          <p:nvPr/>
        </p:nvSpPr>
        <p:spPr>
          <a:xfrm>
            <a:off x="5253924" y="635430"/>
            <a:ext cx="5563893" cy="11468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>
                <a:solidFill>
                  <a:schemeClr val="tx1"/>
                </a:solidFill>
                <a:latin typeface="Segoe Print" panose="02000600000000000000" pitchFamily="2" charset="0"/>
              </a:rPr>
              <a:t>Brooklyn </a:t>
            </a:r>
            <a:r>
              <a:rPr lang="sk-SK" sz="4000" dirty="0" err="1">
                <a:solidFill>
                  <a:schemeClr val="tx1"/>
                </a:solidFill>
                <a:latin typeface="Segoe Print" panose="02000600000000000000" pitchFamily="2" charset="0"/>
              </a:rPr>
              <a:t>bridge</a:t>
            </a:r>
            <a:endParaRPr lang="sk-SK" sz="40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1542" cy="1045221"/>
          </a:xfrm>
        </p:spPr>
        <p:txBody>
          <a:bodyPr>
            <a:noAutofit/>
          </a:bodyPr>
          <a:lstStyle/>
          <a:p>
            <a:r>
              <a:rPr lang="sk-SK" sz="3200" b="1" dirty="0">
                <a:latin typeface="Segoe Print" panose="02000600000000000000" pitchFamily="2" charset="0"/>
              </a:rPr>
              <a:t>AMERICAN MUSEUM OF NATURAL HISTORY</a:t>
            </a:r>
          </a:p>
        </p:txBody>
      </p:sp>
      <p:pic>
        <p:nvPicPr>
          <p:cNvPr id="5124" name="Picture 4" descr="Súvisiaci obráz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12" y="1410346"/>
            <a:ext cx="10515599" cy="49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biggest shop macy's in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5" y="333257"/>
            <a:ext cx="10049199" cy="63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: zaoblené rohy 4"/>
          <p:cNvSpPr/>
          <p:nvPr/>
        </p:nvSpPr>
        <p:spPr>
          <a:xfrm>
            <a:off x="123986" y="216976"/>
            <a:ext cx="4370522" cy="10383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err="1">
                <a:solidFill>
                  <a:schemeClr val="tx1"/>
                </a:solidFill>
                <a:latin typeface="Segoe Print" panose="02000600000000000000" pitchFamily="2" charset="0"/>
              </a:rPr>
              <a:t>The</a:t>
            </a:r>
            <a:r>
              <a:rPr lang="sk-SK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sk-SK" sz="2800" b="1" dirty="0" err="1">
                <a:solidFill>
                  <a:schemeClr val="tx1"/>
                </a:solidFill>
                <a:latin typeface="Segoe Print" panose="02000600000000000000" pitchFamily="2" charset="0"/>
              </a:rPr>
              <a:t>biggest</a:t>
            </a:r>
            <a:r>
              <a:rPr lang="sk-SK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sk-SK" sz="2800" b="1" dirty="0" err="1">
                <a:solidFill>
                  <a:schemeClr val="tx1"/>
                </a:solidFill>
                <a:latin typeface="Segoe Print" panose="02000600000000000000" pitchFamily="2" charset="0"/>
              </a:rPr>
              <a:t>shop</a:t>
            </a:r>
            <a:r>
              <a:rPr lang="sk-SK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sk-SK" sz="2800" b="1" dirty="0" err="1">
                <a:solidFill>
                  <a:schemeClr val="tx1"/>
                </a:solidFill>
                <a:latin typeface="Segoe Print" panose="02000600000000000000" pitchFamily="2" charset="0"/>
              </a:rPr>
              <a:t>Macy</a:t>
            </a:r>
            <a:r>
              <a:rPr lang="sk-SK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' s</a:t>
            </a:r>
          </a:p>
        </p:txBody>
      </p:sp>
    </p:spTree>
    <p:extLst>
      <p:ext uri="{BB962C8B-B14F-4D97-AF65-F5344CB8AC3E}">
        <p14:creationId xmlns:p14="http://schemas.microsoft.com/office/powerpoint/2010/main" val="16873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Motív balíka Offic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118</Words>
  <Application>Microsoft Office PowerPoint</Application>
  <PresentationFormat>Širokouhlá</PresentationFormat>
  <Paragraphs>30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20" baseType="lpstr">
      <vt:lpstr>Arial</vt:lpstr>
      <vt:lpstr>Arial Rounded MT Bold</vt:lpstr>
      <vt:lpstr>Bell MT</vt:lpstr>
      <vt:lpstr>Calibri</vt:lpstr>
      <vt:lpstr>Calibri Light</vt:lpstr>
      <vt:lpstr>Eras Light ITC</vt:lpstr>
      <vt:lpstr>Segoe Print</vt:lpstr>
      <vt:lpstr>Times New Roman</vt:lpstr>
      <vt:lpstr>Wingdings</vt:lpstr>
      <vt:lpstr>Motív balíka Office</vt:lpstr>
      <vt:lpstr>Prezentácia programu PowerPoint</vt:lpstr>
      <vt:lpstr>FACTS ABOUT NEW YORK </vt:lpstr>
      <vt:lpstr>History</vt:lpstr>
      <vt:lpstr> New York city has got 5 large boroughs:  </vt:lpstr>
      <vt:lpstr>Famous places in New York </vt:lpstr>
      <vt:lpstr>Prezentácia programu PowerPoint</vt:lpstr>
      <vt:lpstr>Prezentácia programu PowerPoint</vt:lpstr>
      <vt:lpstr>AMERICAN MUSEUM OF NATURAL HISTORY</vt:lpstr>
      <vt:lpstr>Prezentácia programu PowerPoint</vt:lpstr>
      <vt:lpstr>Thank you for your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Iveta girl</dc:creator>
  <cp:lastModifiedBy>tremkovam@gmail.com</cp:lastModifiedBy>
  <cp:revision>34</cp:revision>
  <dcterms:created xsi:type="dcterms:W3CDTF">2017-04-01T21:08:02Z</dcterms:created>
  <dcterms:modified xsi:type="dcterms:W3CDTF">2017-10-24T06:57:55Z</dcterms:modified>
</cp:coreProperties>
</file>