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74C93-0C12-40B7-82F6-1EC9F954BE80}" v="133" dt="2023-06-05T17:32:28.187"/>
    <p1510:client id="{22B67DBF-C0EB-4691-8809-09AA44F79A02}" v="334" dt="2023-06-05T13:59:43.382"/>
    <p1510:client id="{3E0FF90D-DB26-40EB-8922-C2218A9BC09E}" v="796" dt="2023-06-01T15:07:01.545"/>
    <p1510:client id="{4E296586-E39A-458C-A718-49372673895F}" v="3" dt="2023-06-05T17:16:01.173"/>
    <p1510:client id="{7FDF37DF-598A-425E-B6E2-3B295E1CC67B}" v="191" dt="2023-06-01T15:22:41.662"/>
    <p1510:client id="{96A7684D-6747-48A3-9F5C-97C7D9B8B756}" v="61" dt="2023-06-05T16:59:44.368"/>
    <p1510:client id="{B585FB10-7F07-495C-A679-67EA2F873812}" v="8" dt="2023-06-01T15:08:28.841"/>
    <p1510:client id="{DB376495-9D6A-4033-9AB0-F68A14C33F69}" v="41" dt="2023-06-01T13:41:44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ECCC819-9544-4C9A-9122-35AA03435F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A5F6D60-6DBC-45B5-9B7A-F24A68304A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93573-00A1-4442-B62B-BA4EA5775553}" type="datetime1">
              <a:rPr lang="pl-PL" smtClean="0"/>
              <a:t>05.06.2023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57A85DF-A864-4CDD-9AD0-DB9DE71055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5FF2F0B-18EC-4856-A91A-B607816F72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378D3-2B99-42DD-81B5-E45653CBAA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7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565AC-5A79-4C3D-8B23-8CFDA5D44008}" type="datetime1">
              <a:rPr lang="pl-PL" smtClean="0"/>
              <a:pPr/>
              <a:t>05.06.2023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11E0B-E7D8-4089-AD3F-74C46928063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0320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411E0B-E7D8-4089-AD3F-74C46928063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33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3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4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1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5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5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6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3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2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CC43FB38-B7F9-4596-81AE-806CFD75F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E164ABF9-6BDA-48A6-BD68-60B349C56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 rtlCol="0">
            <a:normAutofit/>
          </a:bodyPr>
          <a:lstStyle/>
          <a:p>
            <a:r>
              <a:rPr lang="pl-PL"/>
              <a:t>ERASMUS+2022/2023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5566518"/>
            <a:ext cx="9144000" cy="8384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-PL" sz="3200" dirty="0"/>
              <a:t>26.03.2023-06.04.2023</a:t>
            </a: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213E93E2-F2E0-BBBE-7102-7A4B7DD82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8" r="1" b="1"/>
          <a:stretch/>
        </p:blipFill>
        <p:spPr>
          <a:xfrm>
            <a:off x="20" y="10"/>
            <a:ext cx="3855155" cy="3657589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az 6" descr="Obraz zawierający mapa&#10;&#10;Opis wygenerowany automatycznie">
            <a:extLst>
              <a:ext uri="{FF2B5EF4-FFF2-40B4-BE49-F238E27FC236}">
                <a16:creationId xmlns:a16="http://schemas.microsoft.com/office/drawing/2014/main" id="{D61EF881-19AE-05A8-60D7-0D59B45CB3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843" r="3" b="3"/>
          <a:stretch/>
        </p:blipFill>
        <p:spPr>
          <a:xfrm>
            <a:off x="4016041" y="10"/>
            <a:ext cx="3855175" cy="3657589"/>
          </a:xfrm>
          <a:prstGeom prst="rect">
            <a:avLst/>
          </a:prstGeom>
        </p:spPr>
      </p:pic>
      <p:pic>
        <p:nvPicPr>
          <p:cNvPr id="4" name="Obraz 4">
            <a:extLst>
              <a:ext uri="{FF2B5EF4-FFF2-40B4-BE49-F238E27FC236}">
                <a16:creationId xmlns:a16="http://schemas.microsoft.com/office/drawing/2014/main" id="{4786AED1-39DA-56BF-1D0D-D3D863705D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9" r="9447" b="-3"/>
          <a:stretch/>
        </p:blipFill>
        <p:spPr>
          <a:xfrm>
            <a:off x="8032082" y="10"/>
            <a:ext cx="4159917" cy="3657589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1227B1-1586-4CEF-A0F1-E3C7FFBD4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AA57A402-1FF2-435D-2091-FE3C35281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37"/>
          <a:stretch/>
        </p:blipFill>
        <p:spPr>
          <a:xfrm>
            <a:off x="-51351" y="-152793"/>
            <a:ext cx="12191980" cy="6857990"/>
          </a:xfrm>
          <a:prstGeom prst="rect">
            <a:avLst/>
          </a:prstGeom>
          <a:solidFill>
            <a:srgbClr val="000000">
              <a:shade val="95000"/>
            </a:srgbClr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29CBA78-CD1C-068E-C3EB-12C78CF6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2166364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" sz="6000" spc="150" dirty="0">
                <a:latin typeface="Consolas"/>
                <a:ea typeface="+mj-lt"/>
                <a:cs typeface="+mj-lt"/>
              </a:rPr>
              <a:t>DZIĘKUJĘ ZA UWAGĘ</a:t>
            </a:r>
            <a:endParaRPr lang="pl-PL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FD8994-38E8-4E51-9444-3447A171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673FE-0587-4591-8D3B-D7F7345E8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0022BA-E04A-E36C-906C-312BAAD2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61" y="284176"/>
            <a:ext cx="5094980" cy="1508760"/>
          </a:xfrm>
        </p:spPr>
        <p:txBody>
          <a:bodyPr>
            <a:normAutofit/>
          </a:bodyPr>
          <a:lstStyle/>
          <a:p>
            <a:r>
              <a:rPr lang="pl" dirty="0">
                <a:latin typeface="Consolas"/>
                <a:ea typeface="+mj-lt"/>
                <a:cs typeface="+mj-lt"/>
              </a:rPr>
              <a:t>LOKALIZACJA GRECJI</a:t>
            </a:r>
            <a:endParaRPr lang="pl-PL" dirty="0"/>
          </a:p>
        </p:txBody>
      </p:sp>
      <p:pic>
        <p:nvPicPr>
          <p:cNvPr id="4" name="Obraz 4" descr="Obraz zawierający mapa">
            <a:extLst>
              <a:ext uri="{FF2B5EF4-FFF2-40B4-BE49-F238E27FC236}">
                <a16:creationId xmlns:a16="http://schemas.microsoft.com/office/drawing/2014/main" id="{702B5126-F413-180E-6B7C-4F2FD2CB2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02" r="28219" b="-1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611F3A-3BEF-A0DE-C037-441D6EA77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363" y="2011680"/>
            <a:ext cx="5090578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" dirty="0">
                <a:latin typeface="Consolas"/>
                <a:ea typeface="+mn-lt"/>
                <a:cs typeface="+mn-lt"/>
              </a:rPr>
              <a:t>Grecja leży w południowo-wschodniej części Europy. Ma dostęp do wielu mórz i ma wiele wysp</a:t>
            </a:r>
            <a:r>
              <a:rPr lang="pl" dirty="0">
                <a:latin typeface="Consolas"/>
              </a:rPr>
              <a:t> (</a:t>
            </a:r>
            <a:r>
              <a:rPr lang="pl" dirty="0">
                <a:latin typeface="Consolas"/>
                <a:ea typeface="+mn-lt"/>
                <a:cs typeface="+mn-lt"/>
              </a:rPr>
              <a:t>około 2500</a:t>
            </a:r>
            <a:r>
              <a:rPr lang="pl" dirty="0">
                <a:latin typeface="Consolas"/>
              </a:rPr>
              <a:t>).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98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9BD304-087B-4E92-B15A-C01793D7B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D81E53C6-2C64-4A00-9213-24CF01C39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25BB55-82BD-4860-AEC7-D0CD0013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BEF06D0-0E68-48BF-665E-04A42199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79476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l" sz="4200" spc="150" noProof="1">
                <a:latin typeface="Consolas"/>
                <a:ea typeface="+mj-lt"/>
                <a:cs typeface="+mj-lt"/>
              </a:rPr>
              <a:t>PO DŁUGIEJ PODRÓŻY ZAKWATEROWALIŚMY SIĘ W HOTELU Poseidon PALACE.</a:t>
            </a:r>
            <a:endParaRPr lang="pl-PL" dirty="0"/>
          </a:p>
        </p:txBody>
      </p:sp>
      <p:pic>
        <p:nvPicPr>
          <p:cNvPr id="7" name="Obraz 7" descr="Obraz zawierający niebo, osoba, na wolnym powietrzu, ludzie&#10;&#10;Opis wygenerowany automatycznie">
            <a:extLst>
              <a:ext uri="{FF2B5EF4-FFF2-40B4-BE49-F238E27FC236}">
                <a16:creationId xmlns:a16="http://schemas.microsoft.com/office/drawing/2014/main" id="{6EB11291-E256-A75D-DEBC-18DD5B4EB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69" r="24912"/>
          <a:stretch/>
        </p:blipFill>
        <p:spPr>
          <a:xfrm>
            <a:off x="20" y="10"/>
            <a:ext cx="2927329" cy="3657589"/>
          </a:xfrm>
          <a:prstGeom prst="rect">
            <a:avLst/>
          </a:prstGeom>
        </p:spPr>
      </p:pic>
      <p:pic>
        <p:nvPicPr>
          <p:cNvPr id="5" name="Obraz 5" descr="Obraz zawierający niebo, na wolnym powietrzu, natura, wybrzeże&#10;&#10;Opis wygenerowany automatycznie">
            <a:extLst>
              <a:ext uri="{FF2B5EF4-FFF2-40B4-BE49-F238E27FC236}">
                <a16:creationId xmlns:a16="http://schemas.microsoft.com/office/drawing/2014/main" id="{5F53DC3B-9EAC-31A3-1952-CE67F71745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965"/>
          <a:stretch/>
        </p:blipFill>
        <p:spPr>
          <a:xfrm>
            <a:off x="3088216" y="10"/>
            <a:ext cx="2927349" cy="3657589"/>
          </a:xfrm>
          <a:prstGeom prst="rect">
            <a:avLst/>
          </a:prstGeom>
        </p:spPr>
      </p:pic>
      <p:pic>
        <p:nvPicPr>
          <p:cNvPr id="4" name="Obraz 4" descr="Obraz zawierający trawa, niebo, na wolnym powietrzu, zieleń&#10;&#10;Opis wygenerowany automatycznie">
            <a:extLst>
              <a:ext uri="{FF2B5EF4-FFF2-40B4-BE49-F238E27FC236}">
                <a16:creationId xmlns:a16="http://schemas.microsoft.com/office/drawing/2014/main" id="{603CA38F-07A0-FAD1-34C5-15E02CD82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036" r="3757"/>
          <a:stretch/>
        </p:blipFill>
        <p:spPr>
          <a:xfrm>
            <a:off x="6176433" y="10"/>
            <a:ext cx="2927349" cy="3657589"/>
          </a:xfrm>
          <a:prstGeom prst="rect">
            <a:avLst/>
          </a:prstGeom>
        </p:spPr>
      </p:pic>
      <p:pic>
        <p:nvPicPr>
          <p:cNvPr id="6" name="Obraz 6" descr="Obraz zawierający na wolnym powietrzu, noc, światło&#10;&#10;Opis wygenerowany automatycznie">
            <a:extLst>
              <a:ext uri="{FF2B5EF4-FFF2-40B4-BE49-F238E27FC236}">
                <a16:creationId xmlns:a16="http://schemas.microsoft.com/office/drawing/2014/main" id="{278F6D77-DE19-F089-C36C-F7F343D038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14" r="33471" b="1"/>
          <a:stretch/>
        </p:blipFill>
        <p:spPr>
          <a:xfrm>
            <a:off x="9264650" y="10"/>
            <a:ext cx="2927349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4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F11E30-1154-1A6C-663A-DBC24242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6" y="284176"/>
            <a:ext cx="4235649" cy="1508760"/>
          </a:xfrm>
        </p:spPr>
        <p:txBody>
          <a:bodyPr>
            <a:normAutofit/>
          </a:bodyPr>
          <a:lstStyle/>
          <a:p>
            <a:r>
              <a:rPr lang="pl" sz="2800" dirty="0">
                <a:latin typeface="Consolas"/>
                <a:ea typeface="+mj-lt"/>
                <a:cs typeface="+mj-lt"/>
              </a:rPr>
              <a:t>Praktyki związane z programem </a:t>
            </a:r>
            <a:r>
              <a:rPr lang="pl" sz="2800" dirty="0">
                <a:latin typeface="Consolas"/>
              </a:rPr>
              <a:t>Erasmus+​</a:t>
            </a:r>
            <a:endParaRPr lang="pl-PL" dirty="0"/>
          </a:p>
          <a:p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C66DD3-E8A0-06FD-B24F-BAB238E90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77" y="2011680"/>
            <a:ext cx="3676678" cy="420624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pl" sz="1800" noProof="1">
                <a:latin typeface="Consolas"/>
                <a:ea typeface="+mn-lt"/>
                <a:cs typeface="+mn-lt"/>
              </a:rPr>
              <a:t>Podczas pobytu w Grecji odbyliśmy staż z robotyki w centrum OES w Platamonas u pana Xristosa. Nauczyliśmy się tworzyć roboty LEGO i programować je w programie SPIKE</a:t>
            </a:r>
            <a:r>
              <a:rPr lang="pl-PL" sz="1800" noProof="1">
                <a:ea typeface="+mn-lt"/>
                <a:cs typeface="+mn-lt"/>
              </a:rPr>
              <a:t>.</a:t>
            </a:r>
          </a:p>
          <a:p>
            <a:r>
              <a:rPr lang="pl" sz="1800" dirty="0">
                <a:latin typeface="Consolas"/>
                <a:ea typeface="+mn-lt"/>
                <a:cs typeface="+mn-lt"/>
              </a:rPr>
              <a:t>Pierwszego dnia praktyk składaliśmy samochód, który jeździł po drogach</a:t>
            </a:r>
          </a:p>
          <a:p>
            <a:pPr>
              <a:buFont typeface="Arial" pitchFamily="2" charset="2"/>
              <a:buChar char="•"/>
            </a:pPr>
            <a:r>
              <a:rPr lang="pl" sz="1800">
                <a:latin typeface="Consolas"/>
                <a:ea typeface="+mn-lt"/>
                <a:cs typeface="+mn-lt"/>
              </a:rPr>
              <a:t>Drugiego dnia zmontowaliśmy robota, który rysował kwadrat</a:t>
            </a:r>
          </a:p>
          <a:p>
            <a:r>
              <a:rPr lang="pl" sz="1800" noProof="1">
                <a:latin typeface="Consolas"/>
                <a:ea typeface="+mn-lt"/>
                <a:cs typeface="+mn-lt"/>
              </a:rPr>
              <a:t>Trzeciego dnia złożyliśmy sejf i szyfr do niego</a:t>
            </a:r>
          </a:p>
          <a:p>
            <a:r>
              <a:rPr lang="pl" sz="1800" noProof="1">
                <a:latin typeface="Consolas"/>
                <a:ea typeface="+mn-lt"/>
                <a:cs typeface="+mn-lt"/>
              </a:rPr>
              <a:t>A czwartego dnia ćwiczeń złożyliśmy robota, który podawał pogodę na najbliższe dni</a:t>
            </a:r>
            <a:endParaRPr lang="pl-PL" dirty="0"/>
          </a:p>
          <a:p>
            <a:pPr marL="342900" indent="-342900">
              <a:buAutoNum type="arabicPeriod"/>
            </a:pPr>
            <a:endParaRPr lang="pl-PL" sz="1800" noProof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366FF4-FA47-4B75-A995-F474E12B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190" y="0"/>
            <a:ext cx="756681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 descr="Obraz zawierający tekst, stół, computer, w pomieszczeniu&#10;&#10;Opis wygenerowany automatycznie">
            <a:extLst>
              <a:ext uri="{FF2B5EF4-FFF2-40B4-BE49-F238E27FC236}">
                <a16:creationId xmlns:a16="http://schemas.microsoft.com/office/drawing/2014/main" id="{A9B7F762-FB7C-08D6-4690-60EBAA27E1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1" r="1" b="19438"/>
          <a:stretch/>
        </p:blipFill>
        <p:spPr>
          <a:xfrm>
            <a:off x="8478310" y="3471344"/>
            <a:ext cx="3629671" cy="3348557"/>
          </a:xfrm>
          <a:prstGeom prst="rect">
            <a:avLst/>
          </a:prstGeom>
        </p:spPr>
      </p:pic>
      <p:pic>
        <p:nvPicPr>
          <p:cNvPr id="4" name="Obraz 4" descr="Obraz zawierający ściana, w pomieszczeniu&#10;&#10;Opis wygenerowany automatycznie">
            <a:extLst>
              <a:ext uri="{FF2B5EF4-FFF2-40B4-BE49-F238E27FC236}">
                <a16:creationId xmlns:a16="http://schemas.microsoft.com/office/drawing/2014/main" id="{23835854-9831-5828-E799-0C8FF7FAC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543" r="-3" b="3495"/>
          <a:stretch/>
        </p:blipFill>
        <p:spPr>
          <a:xfrm>
            <a:off x="8449440" y="159936"/>
            <a:ext cx="3629671" cy="3348557"/>
          </a:xfrm>
          <a:prstGeom prst="rect">
            <a:avLst/>
          </a:prstGeom>
        </p:spPr>
      </p:pic>
      <p:pic>
        <p:nvPicPr>
          <p:cNvPr id="7" name="Obraz 7" descr="Obraz zawierający tekst, stół, w pomieszczeniu, computer&#10;&#10;Opis wygenerowany automatycznie">
            <a:extLst>
              <a:ext uri="{FF2B5EF4-FFF2-40B4-BE49-F238E27FC236}">
                <a16:creationId xmlns:a16="http://schemas.microsoft.com/office/drawing/2014/main" id="{BEE866E5-83FE-65DA-1935-013423B9D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890" r="-3" b="16147"/>
          <a:stretch/>
        </p:blipFill>
        <p:spPr>
          <a:xfrm>
            <a:off x="4771792" y="3509434"/>
            <a:ext cx="3629671" cy="3348566"/>
          </a:xfrm>
          <a:prstGeom prst="rect">
            <a:avLst/>
          </a:prstGeom>
        </p:spPr>
      </p:pic>
      <p:pic>
        <p:nvPicPr>
          <p:cNvPr id="5" name="Obraz 5" descr="Obraz zawierający osoba, w pomieszczeniu, computer, ludzie&#10;&#10;Opis wygenerowany automatycznie">
            <a:extLst>
              <a:ext uri="{FF2B5EF4-FFF2-40B4-BE49-F238E27FC236}">
                <a16:creationId xmlns:a16="http://schemas.microsoft.com/office/drawing/2014/main" id="{E737C374-D03C-1BE2-BC6C-101C01D81E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28" r="29538" b="-2"/>
          <a:stretch/>
        </p:blipFill>
        <p:spPr>
          <a:xfrm>
            <a:off x="4771144" y="38101"/>
            <a:ext cx="3629671" cy="334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3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D1DE7D-21B6-8F74-08AD-5241AB33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" dirty="0">
                <a:latin typeface="Consolas"/>
                <a:ea typeface="+mj-lt"/>
                <a:cs typeface="+mj-lt"/>
              </a:rPr>
              <a:t>ODWIEDZILIŚMY WIELE CIEKAWYCH I PIĘKNYCH MIEJSC.</a:t>
            </a:r>
            <a:endParaRPr lang="pl" dirty="0">
              <a:latin typeface="Consolas"/>
            </a:endParaRPr>
          </a:p>
          <a:p>
            <a:endParaRPr lang="pl-PL" dirty="0">
              <a:ea typeface="+mj-lt"/>
              <a:cs typeface="+mj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C3024B-6C67-83BE-F074-94395BBFB4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11363"/>
            <a:ext cx="4892675" cy="4206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" dirty="0">
                <a:latin typeface="Consolas"/>
                <a:ea typeface="+mn-lt"/>
                <a:cs typeface="+mn-lt"/>
              </a:rPr>
              <a:t>Trzeciego</a:t>
            </a:r>
            <a:r>
              <a:rPr lang="pl" dirty="0">
                <a:latin typeface="Consolas"/>
              </a:rPr>
              <a:t> dnia odwiedziliśmy:</a:t>
            </a:r>
          </a:p>
          <a:p>
            <a:pPr marL="342900" indent="-342900">
              <a:buFont typeface="Arial" pitchFamily="2" charset="2"/>
              <a:buChar char="•"/>
            </a:pPr>
            <a:r>
              <a:rPr lang="pl" dirty="0">
                <a:latin typeface="Consolas"/>
                <a:ea typeface="+mn-lt"/>
                <a:cs typeface="+mn-lt"/>
              </a:rPr>
              <a:t>Hellenistyczny Teatr Dion</a:t>
            </a:r>
            <a:endParaRPr lang="pl" dirty="0">
              <a:latin typeface="Consolas"/>
            </a:endParaRPr>
          </a:p>
          <a:p>
            <a:pPr marL="342900" indent="-342900">
              <a:buFont typeface="Arial" pitchFamily="2" charset="2"/>
              <a:buChar char="•"/>
            </a:pPr>
            <a:r>
              <a:rPr lang="pl" noProof="1">
                <a:latin typeface="Consolas"/>
                <a:ea typeface="+mn-lt"/>
                <a:cs typeface="+mn-lt"/>
              </a:rPr>
              <a:t>Wąwóz Enipeas</a:t>
            </a:r>
            <a:endParaRPr lang="pl" dirty="0">
              <a:latin typeface="Consolas"/>
              <a:ea typeface="+mn-lt"/>
              <a:cs typeface="+mn-lt"/>
            </a:endParaRPr>
          </a:p>
          <a:p>
            <a:pPr marL="342900" indent="-342900">
              <a:buFont typeface="Arial" pitchFamily="2" charset="2"/>
              <a:buChar char="•"/>
            </a:pPr>
            <a:r>
              <a:rPr lang="pl" noProof="1">
                <a:latin typeface="Consolas"/>
                <a:ea typeface="+mn-lt"/>
                <a:cs typeface="+mn-lt"/>
              </a:rPr>
              <a:t>Miasteczko Litochoro</a:t>
            </a:r>
            <a:endParaRPr lang="pl" dirty="0">
              <a:latin typeface="Consolas"/>
            </a:endParaRPr>
          </a:p>
        </p:txBody>
      </p:sp>
      <p:pic>
        <p:nvPicPr>
          <p:cNvPr id="4" name="Obraz 4" descr="Obraz zawierający na wolnym powietrzu, osoba, niebo&#10;&#10;Opis wygenerowany automatycznie">
            <a:extLst>
              <a:ext uri="{FF2B5EF4-FFF2-40B4-BE49-F238E27FC236}">
                <a16:creationId xmlns:a16="http://schemas.microsoft.com/office/drawing/2014/main" id="{3A32B361-5CE4-ADF2-AF82-322011521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52" r="1" b="25800"/>
          <a:stretch/>
        </p:blipFill>
        <p:spPr>
          <a:xfrm>
            <a:off x="6427893" y="2204720"/>
            <a:ext cx="2563707" cy="1926166"/>
          </a:xfrm>
          <a:prstGeom prst="rect">
            <a:avLst/>
          </a:prstGeom>
        </p:spPr>
      </p:pic>
      <p:pic>
        <p:nvPicPr>
          <p:cNvPr id="5" name="Obraz 5" descr="Obraz zawierający na wolnym powietrzu, drzewo, niebo, góra&#10;&#10;Opis wygenerowany automatycznie">
            <a:extLst>
              <a:ext uri="{FF2B5EF4-FFF2-40B4-BE49-F238E27FC236}">
                <a16:creationId xmlns:a16="http://schemas.microsoft.com/office/drawing/2014/main" id="{4A5F3348-4F42-53D8-6EB5-47F15E639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76" r="-4" b="16289"/>
          <a:stretch/>
        </p:blipFill>
        <p:spPr>
          <a:xfrm>
            <a:off x="9150773" y="2204720"/>
            <a:ext cx="2563707" cy="1926166"/>
          </a:xfrm>
          <a:prstGeom prst="rect">
            <a:avLst/>
          </a:prstGeom>
        </p:spPr>
      </p:pic>
      <p:pic>
        <p:nvPicPr>
          <p:cNvPr id="6" name="Obraz 6" descr="Obraz zawierający drzewo, na wolnym powietrzu, natura&#10;&#10;Opis wygenerowany automatycznie">
            <a:extLst>
              <a:ext uri="{FF2B5EF4-FFF2-40B4-BE49-F238E27FC236}">
                <a16:creationId xmlns:a16="http://schemas.microsoft.com/office/drawing/2014/main" id="{CB6490C6-1068-942E-7ADD-33ED69BACE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69" r="-4" b="-4"/>
          <a:stretch/>
        </p:blipFill>
        <p:spPr>
          <a:xfrm>
            <a:off x="6427893" y="4291753"/>
            <a:ext cx="2563707" cy="1926166"/>
          </a:xfrm>
          <a:prstGeom prst="rect">
            <a:avLst/>
          </a:prstGeom>
        </p:spPr>
      </p:pic>
      <p:pic>
        <p:nvPicPr>
          <p:cNvPr id="7" name="Obraz 7" descr="Obraz zawierający osoba, na wolnym powietrzu, niebo, trawa&#10;&#10;Opis wygenerowany automatycznie">
            <a:extLst>
              <a:ext uri="{FF2B5EF4-FFF2-40B4-BE49-F238E27FC236}">
                <a16:creationId xmlns:a16="http://schemas.microsoft.com/office/drawing/2014/main" id="{A3435EA6-08D2-81F9-AAAD-ACA09A21CC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34" r="24609" b="3"/>
          <a:stretch/>
        </p:blipFill>
        <p:spPr>
          <a:xfrm>
            <a:off x="9150773" y="4291753"/>
            <a:ext cx="2563707" cy="19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9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9BD304-087B-4E92-B15A-C01793D7B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E60F6D-8FFE-4B13-911A-1C7515EE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7AF2C6-AFAA-4146-A4D7-D45AD0CEB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48640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D5B1B86-C559-EFB6-D442-EEBA7DCD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09" y="685800"/>
            <a:ext cx="11471565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l" sz="4200" spc="150" noProof="1">
                <a:latin typeface="Consolas"/>
                <a:ea typeface="+mj-lt"/>
                <a:cs typeface="+mj-lt"/>
              </a:rPr>
              <a:t>W PIERWSZĄ SOBOTĘ PO PRZYJeźDZIE ODWIEDZILIŚMY METEORY </a:t>
            </a:r>
            <a:r>
              <a:rPr lang="pl" sz="4200" spc="150" noProof="1">
                <a:latin typeface="Consolas"/>
              </a:rPr>
              <a:t>(</a:t>
            </a:r>
            <a:r>
              <a:rPr lang="pl" sz="4200" spc="150" noProof="1">
                <a:latin typeface="Consolas"/>
                <a:ea typeface="+mj-lt"/>
                <a:cs typeface="+mj-lt"/>
              </a:rPr>
              <a:t>KLASZTORY NA WYSOKICH </a:t>
            </a:r>
            <a:r>
              <a:rPr lang="pl" sz="4200" spc="150" noProof="1">
                <a:latin typeface="Consolas"/>
              </a:rPr>
              <a:t>SKALACH)</a:t>
            </a:r>
            <a:endParaRPr lang="pl-PL" dirty="0"/>
          </a:p>
        </p:txBody>
      </p:sp>
      <p:pic>
        <p:nvPicPr>
          <p:cNvPr id="3" name="Obraz 3" descr="Obraz zawierający niebo, na wolnym powietrzu, drzewo, natura&#10;&#10;Opis wygenerowany automatycznie">
            <a:extLst>
              <a:ext uri="{FF2B5EF4-FFF2-40B4-BE49-F238E27FC236}">
                <a16:creationId xmlns:a16="http://schemas.microsoft.com/office/drawing/2014/main" id="{A9C29BFD-5EEE-423F-B433-A61AB3E1A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18"/>
          <a:stretch/>
        </p:blipFill>
        <p:spPr>
          <a:xfrm>
            <a:off x="-1" y="2998908"/>
            <a:ext cx="2924121" cy="3859091"/>
          </a:xfrm>
          <a:prstGeom prst="rect">
            <a:avLst/>
          </a:prstGeom>
        </p:spPr>
      </p:pic>
      <p:pic>
        <p:nvPicPr>
          <p:cNvPr id="6" name="Obraz 6" descr="Obraz zawierający góra, niebo, na wolnym powietrzu, skała&#10;&#10;Opis wygenerowany automatycznie">
            <a:extLst>
              <a:ext uri="{FF2B5EF4-FFF2-40B4-BE49-F238E27FC236}">
                <a16:creationId xmlns:a16="http://schemas.microsoft.com/office/drawing/2014/main" id="{DE384294-D4B1-E68C-075F-4B8AC6858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03" r="13427" b="3"/>
          <a:stretch/>
        </p:blipFill>
        <p:spPr>
          <a:xfrm>
            <a:off x="3089294" y="2998908"/>
            <a:ext cx="2924120" cy="3859091"/>
          </a:xfrm>
          <a:prstGeom prst="rect">
            <a:avLst/>
          </a:prstGeom>
        </p:spPr>
      </p:pic>
      <p:pic>
        <p:nvPicPr>
          <p:cNvPr id="5" name="Obraz 5" descr="Obraz zawierający na wolnym powietrzu, niebo, trawa, góra&#10;&#10;Opis wygenerowany automatycznie">
            <a:extLst>
              <a:ext uri="{FF2B5EF4-FFF2-40B4-BE49-F238E27FC236}">
                <a16:creationId xmlns:a16="http://schemas.microsoft.com/office/drawing/2014/main" id="{089C4E02-074A-D5F9-88DF-CFA340C459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29" r="27760" b="3"/>
          <a:stretch/>
        </p:blipFill>
        <p:spPr>
          <a:xfrm>
            <a:off x="6174281" y="2998909"/>
            <a:ext cx="2928427" cy="3859091"/>
          </a:xfrm>
          <a:prstGeom prst="rect">
            <a:avLst/>
          </a:prstGeom>
        </p:spPr>
      </p:pic>
      <p:pic>
        <p:nvPicPr>
          <p:cNvPr id="4" name="Obraz 4" descr="Obraz zawierający niebo, na wolnym powietrzu, natura, góra&#10;&#10;Opis wygenerowany automatycznie">
            <a:extLst>
              <a:ext uri="{FF2B5EF4-FFF2-40B4-BE49-F238E27FC236}">
                <a16:creationId xmlns:a16="http://schemas.microsoft.com/office/drawing/2014/main" id="{CE079382-6220-8B47-2CF2-B01EB4A181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19" r="-1" b="-1"/>
          <a:stretch/>
        </p:blipFill>
        <p:spPr>
          <a:xfrm>
            <a:off x="9267882" y="2998908"/>
            <a:ext cx="2924118" cy="385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60">
            <a:extLst>
              <a:ext uri="{FF2B5EF4-FFF2-40B4-BE49-F238E27FC236}">
                <a16:creationId xmlns:a16="http://schemas.microsoft.com/office/drawing/2014/main" id="{F72DC8D9-B960-4183-9246-80191C61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CF0690-61BB-47A1-952F-024846B7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0" y="2194560"/>
            <a:ext cx="8338312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l" sz="2400" spc="150" noProof="1">
                <a:latin typeface="Consolas"/>
                <a:ea typeface="+mj-lt"/>
                <a:cs typeface="+mj-lt"/>
              </a:rPr>
              <a:t>W NIEDZIELny poranek POWITAŁAŚMY RÓWNIEŻ NAUCZYCIELA </a:t>
            </a:r>
            <a:r>
              <a:rPr lang="pl" sz="2400" spc="150" noProof="1">
                <a:latin typeface="Consolas"/>
              </a:rPr>
              <a:t>GRAFIKI. </a:t>
            </a:r>
            <a:r>
              <a:rPr lang="pl" sz="2400" spc="150" noProof="1">
                <a:latin typeface="Consolas"/>
                <a:ea typeface="+mj-lt"/>
                <a:cs typeface="+mj-lt"/>
              </a:rPr>
              <a:t>POKAZAŁ NAM PODSTAWY GRAFIKI WEKTOROWEJ I RASTROWEJ W PROGRAMIE INKSCAPE.</a:t>
            </a:r>
            <a:endParaRPr lang="pl" dirty="0">
              <a:latin typeface="Consolas"/>
            </a:endParaRPr>
          </a:p>
        </p:txBody>
      </p:sp>
      <p:sp>
        <p:nvSpPr>
          <p:cNvPr id="85" name="Rectangle 62">
            <a:extLst>
              <a:ext uri="{FF2B5EF4-FFF2-40B4-BE49-F238E27FC236}">
                <a16:creationId xmlns:a16="http://schemas.microsoft.com/office/drawing/2014/main" id="{39D737FB-A127-47D9-B6B7-4F3098730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1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64">
            <a:extLst>
              <a:ext uri="{FF2B5EF4-FFF2-40B4-BE49-F238E27FC236}">
                <a16:creationId xmlns:a16="http://schemas.microsoft.com/office/drawing/2014/main" id="{E3821E9B-E9EE-4F1B-A5A1-B8A266B42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521" y="601513"/>
            <a:ext cx="2023860" cy="1706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sufit, osoba, w pomieszczeniu, ludzie&#10;&#10;Opis wygenerowany automatycznie">
            <a:extLst>
              <a:ext uri="{FF2B5EF4-FFF2-40B4-BE49-F238E27FC236}">
                <a16:creationId xmlns:a16="http://schemas.microsoft.com/office/drawing/2014/main" id="{E8FE8614-8C28-E6E5-1AC4-BA0AB8E38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597" r="3" b="18889"/>
          <a:stretch/>
        </p:blipFill>
        <p:spPr>
          <a:xfrm>
            <a:off x="792609" y="859859"/>
            <a:ext cx="1644162" cy="1199098"/>
          </a:xfrm>
          <a:prstGeom prst="rect">
            <a:avLst/>
          </a:prstGeom>
        </p:spPr>
      </p:pic>
      <p:sp>
        <p:nvSpPr>
          <p:cNvPr id="87" name="Rectangle 66">
            <a:extLst>
              <a:ext uri="{FF2B5EF4-FFF2-40B4-BE49-F238E27FC236}">
                <a16:creationId xmlns:a16="http://schemas.microsoft.com/office/drawing/2014/main" id="{5BA23683-D8CB-4015-B444-0B57E0D04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521" y="2575502"/>
            <a:ext cx="2023860" cy="1706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w pomieszczeniu, ściana, niebieskie, światło&#10;&#10;Opis wygenerowany automatycznie">
            <a:extLst>
              <a:ext uri="{FF2B5EF4-FFF2-40B4-BE49-F238E27FC236}">
                <a16:creationId xmlns:a16="http://schemas.microsoft.com/office/drawing/2014/main" id="{5C31576E-A487-D082-F6EC-500ACD830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74" r="1" b="14748"/>
          <a:stretch/>
        </p:blipFill>
        <p:spPr>
          <a:xfrm>
            <a:off x="898143" y="2774090"/>
            <a:ext cx="1433094" cy="1318614"/>
          </a:xfrm>
          <a:prstGeom prst="rect">
            <a:avLst/>
          </a:prstGeom>
        </p:spPr>
      </p:pic>
      <p:sp>
        <p:nvSpPr>
          <p:cNvPr id="88" name="Rectangle 68">
            <a:extLst>
              <a:ext uri="{FF2B5EF4-FFF2-40B4-BE49-F238E27FC236}">
                <a16:creationId xmlns:a16="http://schemas.microsoft.com/office/drawing/2014/main" id="{414FA23B-04F2-4364-A7A7-46B092E0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521" y="4549491"/>
            <a:ext cx="2023860" cy="1706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sufit, w pomieszczeniu, ściana&#10;&#10;Opis wygenerowany automatycznie">
            <a:extLst>
              <a:ext uri="{FF2B5EF4-FFF2-40B4-BE49-F238E27FC236}">
                <a16:creationId xmlns:a16="http://schemas.microsoft.com/office/drawing/2014/main" id="{E4070C1F-B3D9-1CCE-EE4F-6ABD1E3BF9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340" r="1" b="1"/>
          <a:stretch/>
        </p:blipFill>
        <p:spPr>
          <a:xfrm>
            <a:off x="792609" y="4808259"/>
            <a:ext cx="1644162" cy="119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67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6">
            <a:extLst>
              <a:ext uri="{FF2B5EF4-FFF2-40B4-BE49-F238E27FC236}">
                <a16:creationId xmlns:a16="http://schemas.microsoft.com/office/drawing/2014/main" id="{F72DC8D9-B960-4183-9246-80191C619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00200956-C0CF-4C76-8669-595F74CA6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7" name="Rectangle 30">
            <a:extLst>
              <a:ext uri="{FF2B5EF4-FFF2-40B4-BE49-F238E27FC236}">
                <a16:creationId xmlns:a16="http://schemas.microsoft.com/office/drawing/2014/main" id="{92D51D8E-C8CE-4AC7-AA2C-4774D752C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1636" y="-1"/>
            <a:ext cx="4230363" cy="2062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8" name="Rectangle 32">
            <a:extLst>
              <a:ext uri="{FF2B5EF4-FFF2-40B4-BE49-F238E27FC236}">
                <a16:creationId xmlns:a16="http://schemas.microsoft.com/office/drawing/2014/main" id="{CA7CEF9D-7304-4180-B353-72A479A01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1636" y="3891280"/>
            <a:ext cx="4230364" cy="2966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09570E-6699-1BE0-A992-1397FEB7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403" y="2194560"/>
            <a:ext cx="3571821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pl" sz="2300" spc="150" noProof="1">
                <a:latin typeface="Consolas"/>
                <a:ea typeface="+mj-lt"/>
                <a:cs typeface="+mj-lt"/>
              </a:rPr>
              <a:t>DZIEŃ PRZED WYJAZDEM odbyliśmy WYCIECZKĘ STATKIEM PO ZATOCE PAGASITIKOS</a:t>
            </a:r>
            <a:r>
              <a:rPr lang="pl" sz="2300" spc="150" noProof="1">
                <a:latin typeface="Consolas"/>
              </a:rPr>
              <a:t>.</a:t>
            </a:r>
            <a:endParaRPr lang="pl" dirty="0">
              <a:latin typeface="Consolas"/>
            </a:endParaRPr>
          </a:p>
        </p:txBody>
      </p:sp>
      <p:pic>
        <p:nvPicPr>
          <p:cNvPr id="4" name="Obraz 4" descr="Obraz zawierający woda, na wolnym powietrzu, niebo, dzień&#10;&#10;Opis wygenerowany automatycznie">
            <a:extLst>
              <a:ext uri="{FF2B5EF4-FFF2-40B4-BE49-F238E27FC236}">
                <a16:creationId xmlns:a16="http://schemas.microsoft.com/office/drawing/2014/main" id="{633CEA64-16ED-585B-EFFD-5411848701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2" r="-4" b="-4"/>
          <a:stretch/>
        </p:blipFill>
        <p:spPr>
          <a:xfrm>
            <a:off x="605236" y="321734"/>
            <a:ext cx="3113435" cy="2269066"/>
          </a:xfrm>
          <a:prstGeom prst="rect">
            <a:avLst/>
          </a:prstGeom>
        </p:spPr>
      </p:pic>
      <p:sp useBgFill="1">
        <p:nvSpPr>
          <p:cNvPr id="49" name="Rectangle 34">
            <a:extLst>
              <a:ext uri="{FF2B5EF4-FFF2-40B4-BE49-F238E27FC236}">
                <a16:creationId xmlns:a16="http://schemas.microsoft.com/office/drawing/2014/main" id="{9FC082AC-0C8E-41C1-9807-D99CAF05F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7076" y="0"/>
            <a:ext cx="91440" cy="2834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 descr="Obraz zawierający na wolnym powietrzu, woda, niebo, góra&#10;&#10;Opis wygenerowany automatycznie">
            <a:extLst>
              <a:ext uri="{FF2B5EF4-FFF2-40B4-BE49-F238E27FC236}">
                <a16:creationId xmlns:a16="http://schemas.microsoft.com/office/drawing/2014/main" id="{474E2485-D893-5F4B-4E4E-A12FC020F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2431"/>
          <a:stretch/>
        </p:blipFill>
        <p:spPr>
          <a:xfrm>
            <a:off x="4489428" y="321734"/>
            <a:ext cx="3111297" cy="2269066"/>
          </a:xfrm>
          <a:prstGeom prst="rect">
            <a:avLst/>
          </a:prstGeom>
        </p:spPr>
      </p:pic>
      <p:sp useBgFill="1">
        <p:nvSpPr>
          <p:cNvPr id="50" name="Rectangle 36">
            <a:extLst>
              <a:ext uri="{FF2B5EF4-FFF2-40B4-BE49-F238E27FC236}">
                <a16:creationId xmlns:a16="http://schemas.microsoft.com/office/drawing/2014/main" id="{FB89C6A0-B2B5-4101-8272-9072A6B3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2928"/>
            <a:ext cx="795528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na wolnym powietrzu, niebo, woda, drzewo&#10;&#10;Opis wygenerowany automatycznie">
            <a:extLst>
              <a:ext uri="{FF2B5EF4-FFF2-40B4-BE49-F238E27FC236}">
                <a16:creationId xmlns:a16="http://schemas.microsoft.com/office/drawing/2014/main" id="{D0E9AE06-571E-6C16-C64A-8D9FEE0D5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80" r="4378" b="-2"/>
          <a:stretch/>
        </p:blipFill>
        <p:spPr>
          <a:xfrm>
            <a:off x="2227535" y="2987040"/>
            <a:ext cx="3700232" cy="3404616"/>
          </a:xfrm>
          <a:prstGeom prst="rect">
            <a:avLst/>
          </a:prstGeom>
        </p:spPr>
      </p:pic>
      <p:sp useBgFill="1">
        <p:nvSpPr>
          <p:cNvPr id="51" name="Rectangle 38">
            <a:extLst>
              <a:ext uri="{FF2B5EF4-FFF2-40B4-BE49-F238E27FC236}">
                <a16:creationId xmlns:a16="http://schemas.microsoft.com/office/drawing/2014/main" id="{DB39412F-108C-470D-AC56-C118E98B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532" y="0"/>
            <a:ext cx="914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92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9">
            <a:extLst>
              <a:ext uri="{FF2B5EF4-FFF2-40B4-BE49-F238E27FC236}">
                <a16:creationId xmlns:a16="http://schemas.microsoft.com/office/drawing/2014/main" id="{9B048A9D-7810-4E83-9167-7E739CC84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11">
            <a:extLst>
              <a:ext uri="{FF2B5EF4-FFF2-40B4-BE49-F238E27FC236}">
                <a16:creationId xmlns:a16="http://schemas.microsoft.com/office/drawing/2014/main" id="{CC43FB38-B7F9-4596-81AE-806CFD75F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13">
            <a:extLst>
              <a:ext uri="{FF2B5EF4-FFF2-40B4-BE49-F238E27FC236}">
                <a16:creationId xmlns:a16="http://schemas.microsoft.com/office/drawing/2014/main" id="{E164ABF9-6BDA-48A6-BD68-60B349C56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6F46D7-0870-9A73-13BD-A54EEEDD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794760"/>
            <a:ext cx="11471565" cy="173934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l" sz="3300" spc="150" noProof="1">
                <a:latin typeface="Consolas"/>
                <a:ea typeface="+mj-lt"/>
                <a:cs typeface="+mj-lt"/>
              </a:rPr>
              <a:t>W OSTATNI DZIEŃ</a:t>
            </a:r>
            <a:br>
              <a:rPr lang="en-US" sz="3300" spc="150" noProof="1">
                <a:ea typeface="+mj-lt"/>
                <a:cs typeface="+mj-lt"/>
              </a:rPr>
            </a:br>
            <a:r>
              <a:rPr lang="en-US" sz="3300" spc="150" noProof="1">
                <a:ea typeface="+mj-lt"/>
                <a:cs typeface="+mj-lt"/>
              </a:rPr>
              <a:t>Podczas ceremonii zakończenia programu Erasmus+ 2022/2023 otrzymaliśmy certyfikaty ukończenia praktyk</a:t>
            </a:r>
            <a:endParaRPr lang="pl-PL" dirty="0"/>
          </a:p>
        </p:txBody>
      </p:sp>
      <p:pic>
        <p:nvPicPr>
          <p:cNvPr id="3" name="Obraz 3" descr="Obraz zawierający osoba, pozowanie, w pomieszczeniu, stojący&#10;&#10;Opis wygenerowany automatycznie">
            <a:extLst>
              <a:ext uri="{FF2B5EF4-FFF2-40B4-BE49-F238E27FC236}">
                <a16:creationId xmlns:a16="http://schemas.microsoft.com/office/drawing/2014/main" id="{14718326-D77B-4E42-B8A9-3E9C2869C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41" r="11673" b="2"/>
          <a:stretch/>
        </p:blipFill>
        <p:spPr>
          <a:xfrm>
            <a:off x="20" y="10"/>
            <a:ext cx="3855155" cy="3657589"/>
          </a:xfrm>
          <a:prstGeom prst="rect">
            <a:avLst/>
          </a:prstGeom>
        </p:spPr>
      </p:pic>
      <p:pic>
        <p:nvPicPr>
          <p:cNvPr id="4" name="Obraz 4" descr="Obraz zawierający osoba, pozowanie, grupa&#10;&#10;Opis wygenerowany automatycznie">
            <a:extLst>
              <a:ext uri="{FF2B5EF4-FFF2-40B4-BE49-F238E27FC236}">
                <a16:creationId xmlns:a16="http://schemas.microsoft.com/office/drawing/2014/main" id="{A9ACB807-0F45-9490-1E77-034CAC6EE7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2" r="14761" b="2"/>
          <a:stretch/>
        </p:blipFill>
        <p:spPr>
          <a:xfrm>
            <a:off x="4016041" y="10"/>
            <a:ext cx="3855175" cy="3657589"/>
          </a:xfrm>
          <a:prstGeom prst="rect">
            <a:avLst/>
          </a:prstGeom>
        </p:spPr>
      </p:pic>
      <p:pic>
        <p:nvPicPr>
          <p:cNvPr id="5" name="Obraz 5" descr="Obraz zawierający na wolnym powietrzu, droga, osoba, ludzie&#10;&#10;Opis wygenerowany automatycznie">
            <a:extLst>
              <a:ext uri="{FF2B5EF4-FFF2-40B4-BE49-F238E27FC236}">
                <a16:creationId xmlns:a16="http://schemas.microsoft.com/office/drawing/2014/main" id="{A30F5EF9-8173-10FC-5A78-AF5FA8E3A1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72" r="3714" b="2"/>
          <a:stretch/>
        </p:blipFill>
        <p:spPr>
          <a:xfrm>
            <a:off x="8032082" y="10"/>
            <a:ext cx="4159917" cy="36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2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Application>Microsoft Office PowerPoint</Application>
  <PresentationFormat>Panoramiczny</PresentationFormat>
  <Slides>10</Slides>
  <Notes>1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Banded</vt:lpstr>
      <vt:lpstr>ERASMUS+2022/2023</vt:lpstr>
      <vt:lpstr>LOKALIZACJA GRECJI</vt:lpstr>
      <vt:lpstr>PO DŁUGIEJ PODRÓŻY ZAKWATEROWALIŚMY SIĘ W HOTELU Poseidon PALACE.</vt:lpstr>
      <vt:lpstr>Praktyki związane z programem Erasmus+​ </vt:lpstr>
      <vt:lpstr>ODWIEDZILIŚMY WIELE CIEKAWYCH I PIĘKNYCH MIEJSC. </vt:lpstr>
      <vt:lpstr>W PIERWSZĄ SOBOTĘ PO PRZYJeźDZIE ODWIEDZILIŚMY METEORY (KLASZTORY NA WYSOKICH SKALACH)</vt:lpstr>
      <vt:lpstr>W NIEDZIELny poranek POWITAŁAŚMY RÓWNIEŻ NAUCZYCIELA GRAFIKI. POKAZAŁ NAM PODSTAWY GRAFIKI WEKTOROWEJ I RASTROWEJ W PROGRAMIE INKSCAPE.</vt:lpstr>
      <vt:lpstr>DZIEŃ PRZED WYJAZDEM odbyliśmy WYCIECZKĘ STATKIEM PO ZATOCE PAGASITIKOS.</vt:lpstr>
      <vt:lpstr>W OSTATNI DZIEŃ Podczas ceremonii zakończenia programu Erasmus+ 2022/2023 otrzymaliśmy certyfikaty ukończenia praktyk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54</cp:revision>
  <dcterms:created xsi:type="dcterms:W3CDTF">2023-06-01T13:34:10Z</dcterms:created>
  <dcterms:modified xsi:type="dcterms:W3CDTF">2023-06-05T17:35:48Z</dcterms:modified>
</cp:coreProperties>
</file>