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latin typeface="Arial"/>
              </a:rPr>
              <a:t>Kliknij, aby przesunąć slajd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</a:rPr>
              <a:t>Kliknij, aby edytować format notatek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</a:rPr>
              <a:t>&lt;główka&gt;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pl-PL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</a:rPr>
              <a:t>&lt;data/godzina&gt;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pl-PL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pl-PL" sz="1400" b="0" strike="noStrike" spc="-1">
                <a:solidFill>
                  <a:srgbClr val="000000"/>
                </a:solidFill>
                <a:latin typeface="Times New Roman"/>
              </a:rPr>
              <a:t>&lt;stopka&gt;</a:t>
            </a:r>
          </a:p>
        </p:txBody>
      </p:sp>
      <p:sp>
        <p:nvSpPr>
          <p:cNvPr id="4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pl-PL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43B1665-6CE4-4FC6-A059-8AAF381C8082}" type="slidenum">
              <a:rPr lang="pl-PL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‹#›</a:t>
            </a:fld>
            <a:endParaRPr lang="pl-PL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2634FCCD-ABFE-405D-8A3A-9BEB96FB2231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prstGeom prst="rect">
            <a:avLst/>
          </a:prstGeom>
          <a:ln w="0">
            <a:noFill/>
          </a:ln>
        </p:spPr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BBA17D4E-7320-4415-A971-D9967A1EBE1D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10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prstGeom prst="rect">
            <a:avLst/>
          </a:prstGeom>
          <a:ln w="0">
            <a:noFill/>
          </a:ln>
        </p:spPr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A88CF919-F754-412F-8D38-685E0AAA00C6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11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prstGeom prst="rect">
            <a:avLst/>
          </a:prstGeom>
          <a:ln w="0">
            <a:noFill/>
          </a:ln>
        </p:spPr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E912DAE9-F8FB-4C15-AC82-9FEDD6BEBC85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12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0A1C586D-BF3F-460D-B099-9417B9458887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13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597FF00C-DC0A-490C-B9D0-D506CFA12EE6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14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21D230FD-55D6-4617-8DFB-4E8ECBB621BF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15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8189E182-03A0-4431-A5A9-457642161D20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16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25CA68B2-07D7-42E2-82DE-FB1F872646CD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17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60ACF755-057F-4D2E-9A8D-EFCCAC8C60AC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18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C4335E47-1E41-414D-9395-F4DBD0440077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19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7DD4B281-364E-477E-8503-43700A96E4BE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545658F2-8E44-4BD4-917E-3FE6978610CD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20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DCD53FD7-AA09-434D-83D2-CEF556806BE3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21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611ED9D2-278A-4C37-BA9F-5642B10159F6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23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4A444D3A-ADC4-46D0-8E04-9ACE4C90AEE7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24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631539D4-F5A3-4A25-8188-8F06D0D840D1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25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58A11BA3-AC37-4BF3-BC62-09EA1DA936A9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26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28ABEF67-AD07-49DE-8449-1C3F2B9C2BCD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27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DE355896-9AB7-489A-AF79-48AB30E0BA54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28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62C4360F-7295-41CE-9943-CA969CC389F7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29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C9123146-DF1C-4D12-BF9F-6EE92A1ADC7C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30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CA903B5C-4685-4873-89C0-A9FFBF0FFD5E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3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prstGeom prst="rect">
            <a:avLst/>
          </a:prstGeom>
          <a:ln w="0">
            <a:noFill/>
          </a:ln>
        </p:spPr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C9123146-DF1C-4D12-BF9F-6EE92A1ADC7C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31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AFC782DB-5635-45DB-842B-16DA27B65753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4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58516186-634B-45C3-B775-649395B4C2DC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5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prstGeom prst="rect">
            <a:avLst/>
          </a:prstGeom>
          <a:ln w="0">
            <a:noFill/>
          </a:ln>
        </p:spPr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E13CA032-89A2-4D48-90D5-07F0785221EA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6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prstGeom prst="rect">
            <a:avLst/>
          </a:prstGeom>
          <a:ln w="0">
            <a:noFill/>
          </a:ln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E13CA032-89A2-4D48-90D5-07F0785221EA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7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prstGeom prst="rect">
            <a:avLst/>
          </a:prstGeom>
          <a:ln w="0">
            <a:noFill/>
          </a:ln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D9D748A2-A9EE-457B-95D7-5A639A7F5A35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8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prstGeom prst="rect">
            <a:avLst/>
          </a:prstGeom>
          <a:ln w="0">
            <a:noFill/>
          </a:ln>
        </p:spPr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278240" y="10156680"/>
            <a:ext cx="3273120" cy="527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  <a:tabLst>
                <a:tab pos="0" algn="l"/>
              </a:tabLst>
            </a:pPr>
            <a:fld id="{94875167-AECC-47AF-8A8A-5C8A76F78DF3}" type="slidenum">
              <a:rPr lang="pl-PL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95000"/>
                </a:lnSpc>
                <a:tabLst>
                  <a:tab pos="0" algn="l"/>
                </a:tabLst>
              </a:pPr>
              <a:t>9</a:t>
            </a:fld>
            <a:endParaRPr lang="pl-PL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prstGeom prst="rect">
            <a:avLst/>
          </a:prstGeom>
          <a:ln w="0">
            <a:noFill/>
          </a:ln>
        </p:spPr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1880" cy="480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5720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56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45756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5756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45792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5720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45756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45792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-3864600"/>
            <a:ext cx="360" cy="1093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5756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420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5756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45720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5756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5756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5756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5720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4200" cy="11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560" y="1604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0" y="16048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youtu.be/MUXvi_Ru_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457200" y="272880"/>
            <a:ext cx="8223120" cy="1137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CustomShape 2"/>
          <p:cNvSpPr/>
          <p:nvPr/>
        </p:nvSpPr>
        <p:spPr>
          <a:xfrm>
            <a:off x="457200" y="403200"/>
            <a:ext cx="8223120" cy="6373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Obraz 4" descr="Slajd_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457200" y="272880"/>
            <a:ext cx="8223120" cy="1137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CustomShape 2"/>
          <p:cNvSpPr/>
          <p:nvPr/>
        </p:nvSpPr>
        <p:spPr>
          <a:xfrm>
            <a:off x="457200" y="630360"/>
            <a:ext cx="8223120" cy="5918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Obraz 4" descr="Slajd_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457200" y="272880"/>
            <a:ext cx="8223120" cy="1137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CustomShape 2"/>
          <p:cNvSpPr/>
          <p:nvPr/>
        </p:nvSpPr>
        <p:spPr>
          <a:xfrm>
            <a:off x="457200" y="630360"/>
            <a:ext cx="8223120" cy="5918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Obraz 4" descr="Slajd_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457200" y="272880"/>
            <a:ext cx="8223120" cy="1137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CustomShape 2"/>
          <p:cNvSpPr/>
          <p:nvPr/>
        </p:nvSpPr>
        <p:spPr>
          <a:xfrm>
            <a:off x="457200" y="403200"/>
            <a:ext cx="8223120" cy="6373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Obraz 4" descr="Slajd_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457200" y="272880"/>
            <a:ext cx="8223120" cy="1137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457200" y="174600"/>
            <a:ext cx="8223120" cy="6829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Obraz 4" descr="Slajd_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457200" y="403200"/>
            <a:ext cx="8223120" cy="6373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Obraz 3" descr="Slajd_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lajd_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lajd_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lajd_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lajd_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lajd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2"/>
          <p:cNvSpPr/>
          <p:nvPr/>
        </p:nvSpPr>
        <p:spPr>
          <a:xfrm>
            <a:off x="457200" y="1603440"/>
            <a:ext cx="8223120" cy="3970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</a:tabLst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</a:tabLst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</a:tabLst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Obraz 3" descr="Slajd_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2"/>
          <p:cNvSpPr/>
          <p:nvPr/>
        </p:nvSpPr>
        <p:spPr>
          <a:xfrm>
            <a:off x="457200" y="1603440"/>
            <a:ext cx="8223120" cy="3970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</a:tabLst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</a:tabLst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723960" algn="l"/>
                <a:tab pos="1447920" algn="l"/>
                <a:tab pos="2171880" algn="l"/>
                <a:tab pos="2895480" algn="l"/>
                <a:tab pos="3619440" algn="l"/>
                <a:tab pos="4343400" algn="l"/>
                <a:tab pos="5067360" algn="l"/>
                <a:tab pos="5791320" algn="l"/>
                <a:tab pos="6515280" algn="l"/>
                <a:tab pos="7238880" algn="l"/>
                <a:tab pos="7962840" algn="l"/>
              </a:tabLst>
            </a:pPr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Obraz 3" descr="Slajd_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457200" y="1085760"/>
            <a:ext cx="8223120" cy="5006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Obraz 3" descr="Slajd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lajd_6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0" y="5715016"/>
            <a:ext cx="91440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B0F0"/>
                </a:solidFill>
                <a:latin typeface="Myriad Pro" pitchFamily="34" charset="0"/>
              </a:rPr>
              <a:t>Link do filmu: </a:t>
            </a:r>
            <a:r>
              <a:rPr lang="pl-PL" sz="3200" b="1" dirty="0" smtClean="0">
                <a:solidFill>
                  <a:srgbClr val="00B0F0"/>
                </a:solidFill>
                <a:latin typeface="Myriad Pro" pitchFamily="34" charset="0"/>
                <a:hlinkClick r:id="rId4"/>
              </a:rPr>
              <a:t>https://youtu.be/MUXvi_Ru_P4</a:t>
            </a:r>
            <a:r>
              <a:rPr lang="pl-PL" sz="3200" b="1" dirty="0" smtClean="0">
                <a:solidFill>
                  <a:srgbClr val="00B0F0"/>
                </a:solidFill>
                <a:latin typeface="Myriad Pro" pitchFamily="34" charset="0"/>
              </a:rPr>
              <a:t> </a:t>
            </a:r>
            <a:endParaRPr lang="pl-PL" sz="3200" b="1" dirty="0">
              <a:solidFill>
                <a:srgbClr val="00B0F0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_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3522</TotalTime>
  <Words>37</Words>
  <Application>LibreOffice/7.6.4.1$Windows_x86 LibreOffice_project/e19e193f88cd6c0525a17fb7a176ed8e6a3e2aa1</Application>
  <PresentationFormat>Pokaz na ekranie (4:3)</PresentationFormat>
  <Paragraphs>33</Paragraphs>
  <Slides>31</Slides>
  <Notes>30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subject/>
  <dc:creator>Bartek</dc:creator>
  <dc:description/>
  <cp:lastModifiedBy>Bartek</cp:lastModifiedBy>
  <cp:revision>134</cp:revision>
  <cp:lastPrinted>1601-01-01T00:00:00Z</cp:lastPrinted>
  <dcterms:created xsi:type="dcterms:W3CDTF">2024-01-16T07:17:34Z</dcterms:created>
  <dcterms:modified xsi:type="dcterms:W3CDTF">2024-04-04T11:43:27Z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28</vt:i4>
  </property>
  <property fmtid="{D5CDD505-2E9C-101B-9397-08002B2CF9AE}" pid="3" name="PresentationFormat">
    <vt:lpwstr>Pokaz na ekranie (4:3)</vt:lpwstr>
  </property>
  <property fmtid="{D5CDD505-2E9C-101B-9397-08002B2CF9AE}" pid="4" name="Slides">
    <vt:i4>28</vt:i4>
  </property>
</Properties>
</file>