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6" r:id="rId4"/>
    <p:sldId id="285" r:id="rId5"/>
    <p:sldId id="267" r:id="rId6"/>
    <p:sldId id="268" r:id="rId7"/>
    <p:sldId id="269" r:id="rId8"/>
    <p:sldId id="270" r:id="rId9"/>
    <p:sldId id="271" r:id="rId10"/>
    <p:sldId id="259" r:id="rId11"/>
    <p:sldId id="263" r:id="rId12"/>
    <p:sldId id="28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3" r:id="rId22"/>
    <p:sldId id="265" r:id="rId23"/>
  </p:sldIdLst>
  <p:sldSz cx="12188825" cy="6858000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182" autoAdjust="0"/>
  </p:normalViewPr>
  <p:slideViewPr>
    <p:cSldViewPr showGuides="1">
      <p:cViewPr varScale="1">
        <p:scale>
          <a:sx n="161" d="100"/>
          <a:sy n="161" d="100"/>
        </p:scale>
        <p:origin x="114" y="19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1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69189F-CA0A-4FB5-B31B-CB90C219AEA3}" type="datetime1">
              <a:rPr lang="de-DE" smtClean="0">
                <a:solidFill>
                  <a:schemeClr val="tx2"/>
                </a:solidFill>
              </a:rPr>
              <a:t>06.03.2024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de-DE" smtClean="0">
                <a:solidFill>
                  <a:schemeClr val="tx2"/>
                </a:solidFill>
              </a:rPr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4ED875-ED6D-4792-99EE-CE29F4201452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de-DE" smtClean="0"/>
              <a:pPr rtl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26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de-DE" smtClean="0"/>
              <a:pPr rtl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79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de-DE" smtClean="0"/>
              <a:pPr rtl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82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htec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de-DE" noProof="0" dirty="0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Bild 8" descr="Bücherstapel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hteck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 dirty="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2664C0-9BDC-481C-BC79-336E9D726352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C2DAE-5BA2-43DE-AD1F-858978E06100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0FC69-983B-401E-896D-62B8B89C6365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7F2716-CC57-4F45-AD2E-026B13B9EE14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htec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de-DE" noProof="0" dirty="0"/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Bild 4" descr="Bücherstap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01176E-A324-4DD8-8D2F-D309774E211A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  <a:p>
            <a:pPr lvl="8" rtl="0"/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D8A104-3F7F-4F5D-B00E-EE91496D5FB2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3D70B-8301-4B93-9CC1-83F504F65F1A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5B2B96-A86F-4843-B362-79DE32E9DF3A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25642-3D46-40E8-BEB1-093F4FA839E8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FD2FF1-05C6-4D89-9A14-BBE073014E0E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44F45-EC07-48DF-9FF8-0561D7C85BFB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htec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3C94B644-C8C2-491E-A890-760E87C93A62}" type="datetime1">
              <a:rPr lang="de-DE" noProof="0" smtClean="0"/>
              <a:t>06.03.2024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\\hs2291-homes-srv\ch.duschek\Eigene%20Dateien\Downloads\7_Lernmittel-die-nur-unter-den-...-Atlanten-und-Formelsammlungen_LPPLU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b.bayern.de/mittelschule/lehrplan/uebersicht_faecher_l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thek.mebis.bayern.de/archiv.php?doc=record&amp;identifier=BY-0022806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thek.mebis.bayern.de/archiv.php?doc=record&amp;identifier=BY-0022808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skills" TargetMode="External"/><Relationship Id="rId2" Type="http://schemas.openxmlformats.org/officeDocument/2006/relationships/hyperlink" Target="https://mediathek.mebis.bayern.de/archiv.php?doc=record&amp;identifier=BY-0022720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thek.mebis.bayern.de/archiv.php?doc=record&amp;identifier=BY-002275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thek.mebis.bayern.de/archiv.php?doc=record&amp;identifier=BY-002280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Qualifizierender Mittelschulabschluss </a:t>
            </a:r>
            <a:r>
              <a:rPr lang="de-DE" dirty="0" smtClean="0"/>
              <a:t>2023/24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Mittelschule </a:t>
            </a:r>
            <a:r>
              <a:rPr lang="de-DE" dirty="0" err="1"/>
              <a:t>Wörthstraße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Ethik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400" dirty="0"/>
              <a:t>Friedensethik</a:t>
            </a:r>
          </a:p>
          <a:p>
            <a:pPr rtl="0"/>
            <a:r>
              <a:rPr lang="de-DE" sz="4400" dirty="0"/>
              <a:t>Sinnsuche im Leben</a:t>
            </a:r>
          </a:p>
          <a:p>
            <a:pPr rtl="0"/>
            <a:r>
              <a:rPr lang="de-DE" sz="4400" dirty="0"/>
              <a:t>Ethik der </a:t>
            </a:r>
            <a:r>
              <a:rPr lang="de-DE" sz="4400" dirty="0" smtClean="0"/>
              <a:t>Weltreligionen</a:t>
            </a:r>
            <a:endParaRPr lang="de-DE" sz="4400" dirty="0"/>
          </a:p>
          <a:p>
            <a:pPr marL="0" indent="0" rtl="0">
              <a:buNone/>
            </a:pPr>
            <a:r>
              <a:rPr lang="de-DE" sz="3200" dirty="0"/>
              <a:t>Hilfsmittel zur Vorbereitung:</a:t>
            </a:r>
          </a:p>
          <a:p>
            <a:pPr marL="0" indent="0">
              <a:buNone/>
            </a:pPr>
            <a:r>
              <a:rPr lang="de-DE" sz="3200" dirty="0"/>
              <a:t>Ethik MS Bayern 9/10; Westermann Verlag Lehrplan der Bayerischen Mittelschulen 9R</a:t>
            </a:r>
          </a:p>
          <a:p>
            <a:pPr marL="0" indent="0" rtl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GPG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de-DE" dirty="0"/>
              <a:t>Deutschland von 1949 – 1961</a:t>
            </a:r>
          </a:p>
          <a:p>
            <a:r>
              <a:rPr lang="de-DE" dirty="0" smtClean="0"/>
              <a:t>Europäische </a:t>
            </a:r>
            <a:r>
              <a:rPr lang="de-DE" dirty="0"/>
              <a:t>Union: politische und wirtschaftliche Zusammenarbeit, aktuelle </a:t>
            </a:r>
            <a:r>
              <a:rPr lang="de-DE" dirty="0" smtClean="0"/>
              <a:t>Entwicklungen</a:t>
            </a:r>
          </a:p>
          <a:p>
            <a:r>
              <a:rPr lang="de-DE" dirty="0" smtClean="0"/>
              <a:t>UN- Mittel zur </a:t>
            </a:r>
            <a:r>
              <a:rPr lang="de-DE" dirty="0" err="1" smtClean="0"/>
              <a:t>Friendssicherung</a:t>
            </a:r>
            <a:endParaRPr lang="de-DE" dirty="0"/>
          </a:p>
          <a:p>
            <a:r>
              <a:rPr lang="de-DE" dirty="0" smtClean="0"/>
              <a:t>Ursachen </a:t>
            </a:r>
            <a:r>
              <a:rPr lang="de-DE" dirty="0"/>
              <a:t>und Auswirkungen des globalen Klimawandels </a:t>
            </a:r>
          </a:p>
          <a:p>
            <a:r>
              <a:rPr lang="de-DE" dirty="0" smtClean="0"/>
              <a:t>Migration</a:t>
            </a:r>
            <a:endParaRPr lang="de-DE" dirty="0"/>
          </a:p>
          <a:p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Hilfsmittel zur Vorbereitung:</a:t>
            </a:r>
          </a:p>
          <a:p>
            <a:pPr marL="0" indent="0">
              <a:buNone/>
            </a:pPr>
            <a:r>
              <a:rPr lang="de-DE" sz="3200" dirty="0"/>
              <a:t>Trio Plus 9R; Westermann Verlag Lehrplan der Bayerischen Mittelschulen 9R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Kunst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Schriftliche Prüfung</a:t>
            </a:r>
            <a:r>
              <a:rPr lang="de-DE" dirty="0"/>
              <a:t> (verpflichtender Bestandteil)</a:t>
            </a:r>
          </a:p>
          <a:p>
            <a:r>
              <a:rPr lang="de-DE" dirty="0"/>
              <a:t> 30-minütiger schriftlicher Teil</a:t>
            </a:r>
          </a:p>
          <a:p>
            <a:r>
              <a:rPr lang="de-DE" dirty="0"/>
              <a:t>beinhaltet „Bildkompetenz“</a:t>
            </a:r>
          </a:p>
          <a:p>
            <a:r>
              <a:rPr lang="de-DE" dirty="0"/>
              <a:t>Es werden Bilder betrachtet und darüber in der erworbenen Fachsprache berichtet und interpretiert.</a:t>
            </a:r>
          </a:p>
          <a:p>
            <a:r>
              <a:rPr lang="de-DE" dirty="0"/>
              <a:t>Alle Schülerinnen und Schüler erhalten die gleiche Aufgabenstellung unter gleichen Arbeitsbedingungen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7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Schwerpunkt Bildanalyse:</a:t>
            </a:r>
            <a:endParaRPr lang="de-DE" dirty="0"/>
          </a:p>
          <a:p>
            <a:pPr lvl="0"/>
            <a:r>
              <a:rPr lang="de-DE" dirty="0"/>
              <a:t>Beschreibung</a:t>
            </a:r>
          </a:p>
          <a:p>
            <a:pPr lvl="0"/>
            <a:r>
              <a:rPr lang="de-DE" dirty="0"/>
              <a:t>Analyse</a:t>
            </a:r>
          </a:p>
          <a:p>
            <a:pPr lvl="0"/>
            <a:r>
              <a:rPr lang="de-DE" dirty="0"/>
              <a:t>Deutung</a:t>
            </a:r>
          </a:p>
          <a:p>
            <a:pPr lvl="0"/>
            <a:r>
              <a:rPr lang="de-DE" dirty="0"/>
              <a:t>Vergleich</a:t>
            </a:r>
          </a:p>
          <a:p>
            <a:pPr lvl="0"/>
            <a:r>
              <a:rPr lang="de-DE" dirty="0"/>
              <a:t>Zuordnung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1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Praktische Prüfung</a:t>
            </a:r>
            <a:r>
              <a:rPr lang="de-DE" dirty="0"/>
              <a:t>:</a:t>
            </a:r>
          </a:p>
          <a:p>
            <a:r>
              <a:rPr lang="de-DE" dirty="0"/>
              <a:t>150-minütiger praktischer Teil gestalterischen Kompetenzen </a:t>
            </a:r>
          </a:p>
          <a:p>
            <a:r>
              <a:rPr lang="de-DE" dirty="0"/>
              <a:t>Die Prüflinge erbringen den Nachweis, dass sie spontane und schöpferische Ideen zur Lösung einer kreativen Aufgabe entwickeln können</a:t>
            </a:r>
          </a:p>
          <a:p>
            <a:r>
              <a:rPr lang="de-DE" dirty="0"/>
              <a:t>Sie zeigen, dass sie planen, organisieren und die Aufgabe mit Ausdauer, Konzentration und Disziplin durchführen können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Umsetzung:</a:t>
            </a:r>
          </a:p>
          <a:p>
            <a:pPr lvl="0"/>
            <a:r>
              <a:rPr lang="de-DE" dirty="0"/>
              <a:t>von Gestaltungsaufgaben </a:t>
            </a:r>
            <a:br>
              <a:rPr lang="de-DE" dirty="0"/>
            </a:br>
            <a:r>
              <a:rPr lang="de-DE" dirty="0"/>
              <a:t>(Bild, Installation, etc.)</a:t>
            </a:r>
          </a:p>
          <a:p>
            <a:pPr lvl="0"/>
            <a:r>
              <a:rPr lang="de-DE" dirty="0"/>
              <a:t>mit Werkzeugen </a:t>
            </a:r>
            <a:br>
              <a:rPr lang="de-DE" dirty="0"/>
            </a:br>
            <a:r>
              <a:rPr lang="de-DE" dirty="0"/>
              <a:t>(Stift, Pinsel, etc.)</a:t>
            </a:r>
          </a:p>
          <a:p>
            <a:pPr lvl="0"/>
            <a:r>
              <a:rPr lang="de-DE" dirty="0"/>
              <a:t>unter Verwendung verschiedener Techniken (Mal- und Zeichentechniken Skizze, farbiger Entwurf, Modellbau, etc.) und</a:t>
            </a:r>
          </a:p>
          <a:p>
            <a:pPr lvl="0"/>
            <a:r>
              <a:rPr lang="de-DE" dirty="0"/>
              <a:t>unter Verwendung verschiedener Materialien (Farbe, Papier, verschiedene Werkstoffe, Naturmaterialien etc.)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2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Reihenfolge schriftlich – praktisch:</a:t>
            </a:r>
          </a:p>
          <a:p>
            <a:pPr marL="0" indent="0">
              <a:buNone/>
            </a:pPr>
            <a:endParaRPr lang="de-DE" dirty="0"/>
          </a:p>
          <a:p>
            <a:pPr marL="426645" lvl="1" indent="0">
              <a:buNone/>
            </a:pPr>
            <a:r>
              <a:rPr lang="de-DE" sz="2400" dirty="0"/>
              <a:t>Der Wechsel vom schriftlichen Prüfungsteil zum praktischen erfolgt „geräuschlos“ und für alle Schüler/innen gleichzeitig. Mit dem praktischen Teil werden sie zu unterschiedlichen Zeitpunkten fertig.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9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Gewichtung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1 Teil Theorie (12 BE)</a:t>
            </a:r>
          </a:p>
          <a:p>
            <a:pPr marL="0" indent="0">
              <a:buNone/>
            </a:pPr>
            <a:r>
              <a:rPr lang="de-DE" dirty="0"/>
              <a:t>4 Teile Praxis (48 BE)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 und Technik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Lernbereich 1 – 4: Basiswissen</a:t>
            </a:r>
          </a:p>
          <a:p>
            <a:r>
              <a:rPr lang="de-DE" dirty="0"/>
              <a:t>Gebotszeichen, Gefahrensymbole</a:t>
            </a:r>
          </a:p>
          <a:p>
            <a:r>
              <a:rPr lang="de-DE" dirty="0"/>
              <a:t>Physikalische Methoden</a:t>
            </a:r>
          </a:p>
          <a:p>
            <a:r>
              <a:rPr lang="de-DE" dirty="0"/>
              <a:t>Einfache Reaktionsgleichungen</a:t>
            </a:r>
          </a:p>
          <a:p>
            <a:r>
              <a:rPr lang="de-DE" dirty="0"/>
              <a:t>Elektrische Schaltkreise                              </a:t>
            </a:r>
          </a:p>
          <a:p>
            <a:pPr fontAlgn="base"/>
            <a:r>
              <a:rPr lang="de-DE" dirty="0"/>
              <a:t>Genetische Krankheiten</a:t>
            </a:r>
          </a:p>
          <a:p>
            <a:pPr fontAlgn="base"/>
            <a:r>
              <a:rPr lang="de-DE" dirty="0"/>
              <a:t>Periodensystem der Elemente</a:t>
            </a:r>
          </a:p>
          <a:p>
            <a:pPr fontAlgn="base"/>
            <a:r>
              <a:rPr lang="de-DE" dirty="0"/>
              <a:t>Arten von Kunststoffen und Kunststoffproblematik/ Müll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3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sz="4000" dirty="0"/>
              <a:t>Vorstellung der Themen der einzelnen Fächer</a:t>
            </a:r>
          </a:p>
          <a:p>
            <a:pPr rtl="0"/>
            <a:r>
              <a:rPr lang="de-DE" sz="4000" dirty="0"/>
              <a:t>Fragerunde</a:t>
            </a:r>
          </a:p>
          <a:p>
            <a:pPr rtl="0"/>
            <a:endParaRPr lang="de-DE" dirty="0"/>
          </a:p>
          <a:p>
            <a:pPr marL="0" indent="0" rtl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 und 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Lernbereich 1 Naturwissenschaftliches Arbeiten</a:t>
            </a:r>
          </a:p>
          <a:p>
            <a:pPr marL="0" indent="0">
              <a:buNone/>
            </a:pPr>
            <a:r>
              <a:rPr lang="de-DE" dirty="0"/>
              <a:t>Modelle, Sicherheit Methoden</a:t>
            </a:r>
          </a:p>
          <a:p>
            <a:pPr marL="0" indent="0">
              <a:buNone/>
            </a:pPr>
            <a:r>
              <a:rPr lang="de-DE" b="1" dirty="0"/>
              <a:t>Lernbereich 3 Mensch und Gesundheit </a:t>
            </a:r>
          </a:p>
          <a:p>
            <a:pPr marL="0" indent="0">
              <a:buNone/>
            </a:pPr>
            <a:r>
              <a:rPr lang="de-DE" dirty="0"/>
              <a:t>pflanzlichen und tierischen Zellen, Vererbungslehre</a:t>
            </a:r>
          </a:p>
          <a:p>
            <a:pPr marL="0" indent="0">
              <a:buNone/>
            </a:pPr>
            <a:r>
              <a:rPr lang="de-DE" b="1" dirty="0"/>
              <a:t>Lernbereich 4 Materie, Stoffe und Technik</a:t>
            </a:r>
          </a:p>
          <a:p>
            <a:pPr marL="0" indent="0">
              <a:buNone/>
            </a:pPr>
            <a:r>
              <a:rPr lang="de-DE" dirty="0"/>
              <a:t>Strahlung, Radioaktivität, Zerfall, Atomausstieg, Reaktoren</a:t>
            </a:r>
          </a:p>
          <a:p>
            <a:pPr marL="0" indent="0">
              <a:buNone/>
            </a:pPr>
            <a:r>
              <a:rPr lang="de-DE" b="1" dirty="0"/>
              <a:t>Hilfsmittel zur Vorbereitung: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NATUR PLUS 9, Physik/Chemie/Biologie; </a:t>
            </a:r>
            <a:r>
              <a:rPr lang="de-DE" dirty="0" err="1"/>
              <a:t>Schroedl</a:t>
            </a:r>
            <a:r>
              <a:rPr lang="de-DE" dirty="0"/>
              <a:t> Verlag Prüfungsinhalt: Lehrplan der Bayerischen Mittelschulen für die Stufe 9R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0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Erlaubte Hilfsmittel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Deutsch : rechtschriftliches Wörterbuch</a:t>
            </a:r>
          </a:p>
          <a:p>
            <a:pPr marL="0" indent="0">
              <a:buNone/>
            </a:pPr>
            <a:r>
              <a:rPr lang="de-DE" dirty="0"/>
              <a:t>Mathe: Taschenrechner, für MS zugelassene Formelsammlung (</a:t>
            </a:r>
            <a:r>
              <a:rPr lang="de-DE" sz="1800" dirty="0"/>
              <a:t>Cornelsen Verlag, Berlin/München oder  C.C. Buchner Verlag, Bamberg)</a:t>
            </a:r>
          </a:p>
          <a:p>
            <a:pPr marL="0" indent="0">
              <a:buNone/>
            </a:pPr>
            <a:r>
              <a:rPr lang="de-DE" dirty="0"/>
              <a:t>Englisch: Wörterbuch Englisch-Deutsch</a:t>
            </a:r>
          </a:p>
          <a:p>
            <a:pPr marL="0" indent="0">
              <a:buNone/>
            </a:pPr>
            <a:r>
              <a:rPr lang="de-DE" dirty="0"/>
              <a:t>GPG: Atlas</a:t>
            </a:r>
          </a:p>
          <a:p>
            <a:pPr marL="0" indent="0">
              <a:buNone/>
            </a:pPr>
            <a:r>
              <a:rPr lang="de-DE" dirty="0"/>
              <a:t>Natur und Technik: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7_Lernmittel-die-nur-unter-den-...-Atlanten-und-Formelsammlungen_LPPLUS.pdf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de-DE" sz="9600" dirty="0"/>
              <a:t>            </a:t>
            </a:r>
          </a:p>
          <a:p>
            <a:pPr marL="0" indent="0" rtl="0">
              <a:buNone/>
            </a:pPr>
            <a:r>
              <a:rPr lang="de-DE" sz="9600" dirty="0"/>
              <a:t>            ???</a:t>
            </a: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309" y="116632"/>
            <a:ext cx="9873647" cy="1901056"/>
          </a:xfrm>
        </p:spPr>
        <p:txBody>
          <a:bodyPr>
            <a:normAutofit fontScale="90000"/>
          </a:bodyPr>
          <a:lstStyle/>
          <a:p>
            <a:r>
              <a:rPr lang="de-DE" cap="all" dirty="0"/>
              <a:t/>
            </a:r>
            <a:br>
              <a:rPr lang="de-DE" cap="all" dirty="0"/>
            </a:br>
            <a:r>
              <a:rPr lang="de-DE" cap="all" dirty="0"/>
              <a:t/>
            </a:r>
            <a:br>
              <a:rPr lang="de-DE" cap="all" dirty="0"/>
            </a:br>
            <a:r>
              <a:rPr lang="de-DE" cap="all" dirty="0"/>
              <a:t>LEHRPLANPLUS: ÄNDERUNG DER PRÜFUNGSFORMATE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Einführung des </a:t>
            </a:r>
            <a:r>
              <a:rPr lang="de-DE" dirty="0" err="1"/>
              <a:t>LehrplanPLUS</a:t>
            </a:r>
            <a:r>
              <a:rPr lang="de-DE" dirty="0"/>
              <a:t> bringt ab dem Schuljahr 2021/22 auch Änderungen der Aufgabengestaltung bei der besonderen Leistungsfeststellung für den Qualifizierenden Mittelabschluss mit sich.</a:t>
            </a:r>
          </a:p>
          <a:p>
            <a:pPr marL="0" indent="0">
              <a:buNone/>
            </a:pPr>
            <a:r>
              <a:rPr lang="de-DE" dirty="0"/>
              <a:t>Um hiervon einen besseren Eindruck zu vermitteln, wurden folgende Musteraufgaben veröffentlicht: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Übersicht Fächer illustrierende Aufgabenbeispiele - ISB - Staatsinstitut für Schulqualität und Bildungsforschung (bayern.de)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4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AF32772-9825-2096-7CCF-4497A9C1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60" y="185112"/>
            <a:ext cx="5651336" cy="6484248"/>
          </a:xfrm>
        </p:spPr>
      </p:pic>
    </p:spTree>
    <p:extLst>
      <p:ext uri="{BB962C8B-B14F-4D97-AF65-F5344CB8AC3E}">
        <p14:creationId xmlns:p14="http://schemas.microsoft.com/office/powerpoint/2010/main" val="36197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Für das Fach Deutsch: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Musterprüfung I (Literarischer Text)                                         Musterprüfung II (Sachtext) – umgearbeitete Prüfungsaufgabe aus 2017        </a:t>
            </a:r>
            <a:r>
              <a:rPr lang="de-DE" u="sng" dirty="0">
                <a:hlinkClick r:id="rId2"/>
              </a:rPr>
              <a:t>https://mediathek.mebis.bayern.de/archiv.php?doc=record&amp;identifier=BY-00228068</a:t>
            </a:r>
            <a:endParaRPr lang="de-DE" dirty="0"/>
          </a:p>
          <a:p>
            <a:r>
              <a:rPr lang="de-DE" dirty="0" err="1"/>
              <a:t>Qualitrainer</a:t>
            </a:r>
            <a:r>
              <a:rPr lang="de-DE" dirty="0"/>
              <a:t> z.B. Stark 2022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4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Für das Fach Deutsch als Zweitsprache: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Musterprüfung I (Literarischer Text)                                          Musterprüfung II (Sachtext) – umgearbeitete Prüfungsaufgabe  aus 2017´                                                                                                                              </a:t>
            </a:r>
            <a:r>
              <a:rPr lang="de-DE" u="sng" dirty="0">
                <a:hlinkClick r:id="rId2"/>
              </a:rPr>
              <a:t>https://mediathek.mebis.bayern.de/archiv.php?doc=record&amp;identifier=BY-00228081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Für das Fach Englisch: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Musterprüfung    </a:t>
            </a:r>
            <a:r>
              <a:rPr lang="de-DE" u="sng" dirty="0">
                <a:hlinkClick r:id="rId2"/>
              </a:rPr>
              <a:t>https://mediathek.mebis.bayern.de/archiv.php?doc=record&amp;identifier=BY-00227204</a:t>
            </a:r>
            <a:endParaRPr lang="de-DE" u="sng" dirty="0"/>
          </a:p>
          <a:p>
            <a:r>
              <a:rPr lang="de-DE" dirty="0" err="1"/>
              <a:t>Qualitrainer</a:t>
            </a:r>
            <a:r>
              <a:rPr lang="de-DE" dirty="0"/>
              <a:t> z.B. Stark 2022</a:t>
            </a:r>
          </a:p>
          <a:p>
            <a:pPr marL="0" indent="0">
              <a:buNone/>
            </a:pPr>
            <a:r>
              <a:rPr lang="de-DE" dirty="0"/>
              <a:t>Übung: </a:t>
            </a:r>
            <a:r>
              <a:rPr lang="de-DE" dirty="0">
                <a:hlinkClick r:id="rId3"/>
              </a:rPr>
              <a:t>Skills | </a:t>
            </a:r>
            <a:r>
              <a:rPr lang="de-DE" dirty="0" err="1">
                <a:hlinkClick r:id="rId3"/>
              </a:rPr>
              <a:t>LearnEnglish</a:t>
            </a:r>
            <a:r>
              <a:rPr lang="de-DE" dirty="0">
                <a:hlinkClick r:id="rId3"/>
              </a:rPr>
              <a:t> (britishcouncil.org)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Im Quali befinden wir uns auf einem B1/ B2  Level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Für das Fach Mathematik: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Musterprüfung        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https://mediathek.mebis.bayern.de/archiv.php</a:t>
            </a:r>
            <a:r>
              <a:rPr lang="de-DE" u="sng" dirty="0">
                <a:hlinkClick r:id="rId2"/>
              </a:rPr>
              <a:t>?doc=record&amp;identifier=BY-00227550</a:t>
            </a:r>
            <a:endParaRPr lang="de-DE" u="sng" dirty="0"/>
          </a:p>
          <a:p>
            <a:r>
              <a:rPr lang="de-DE" dirty="0" err="1"/>
              <a:t>Qualitrainer</a:t>
            </a:r>
            <a:r>
              <a:rPr lang="de-DE" dirty="0"/>
              <a:t> z.B. Stark 2022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7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Für das Fach Muttersprache: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Musterprüfung I</a:t>
            </a:r>
          </a:p>
          <a:p>
            <a:pPr marL="0" indent="0">
              <a:buNone/>
            </a:pPr>
            <a:r>
              <a:rPr lang="de-DE" dirty="0"/>
              <a:t>Musterprüfung II – umgearbeitete Prüfungsaufgabe aus 2019</a:t>
            </a:r>
          </a:p>
          <a:p>
            <a:pPr marL="0" indent="0">
              <a:buNone/>
            </a:pPr>
            <a:r>
              <a:rPr lang="de-DE" u="sng" dirty="0">
                <a:hlinkClick r:id="rId2"/>
              </a:rPr>
              <a:t>https://mediathek.mebis.bayern.de/archiv.php?doc=record&amp;identifier=BY-00228088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3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g der offenen Schule-Prä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227_TF03460507.potx" id="{10B76E79-971D-4060-8C35-0EB0A2ECDD15}" vid="{F5EB88AB-5E99-4E25-A371-BE0D5FF5481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„Tag des offenen Klassenzimmers“</Template>
  <TotalTime>0</TotalTime>
  <Words>612</Words>
  <Application>Microsoft Office PowerPoint</Application>
  <PresentationFormat>Benutzerdefiniert</PresentationFormat>
  <Paragraphs>107</Paragraphs>
  <Slides>22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Tag der offenen Schule-Präsentation</vt:lpstr>
      <vt:lpstr>Qualifizierender Mittelschulabschluss 2023/24</vt:lpstr>
      <vt:lpstr>Ablauf</vt:lpstr>
      <vt:lpstr>  LEHRPLANPLUS: ÄNDERUNG DER PRÜFUNGSFORMATE </vt:lpstr>
      <vt:lpstr>PowerPoint-Präsentation</vt:lpstr>
      <vt:lpstr>    Für das Fach Deutsch: </vt:lpstr>
      <vt:lpstr>Für das Fach Deutsch als Zweitsprache: </vt:lpstr>
      <vt:lpstr>Für das Fach Englisch: </vt:lpstr>
      <vt:lpstr>Für das Fach Mathematik: </vt:lpstr>
      <vt:lpstr>Für das Fach Muttersprache: </vt:lpstr>
      <vt:lpstr>Ethik</vt:lpstr>
      <vt:lpstr>GPG</vt:lpstr>
      <vt:lpstr>GPG</vt:lpstr>
      <vt:lpstr>Kunst</vt:lpstr>
      <vt:lpstr>Kunst</vt:lpstr>
      <vt:lpstr>Kunst</vt:lpstr>
      <vt:lpstr>Kunst</vt:lpstr>
      <vt:lpstr>Kunst</vt:lpstr>
      <vt:lpstr>Kunst</vt:lpstr>
      <vt:lpstr>Natur und Technik</vt:lpstr>
      <vt:lpstr>Natur und Technik</vt:lpstr>
      <vt:lpstr>Erlaubte Hilfsmittel</vt:lpstr>
      <vt:lpstr>PowerPoint-Präsentation</vt:lpstr>
    </vt:vector>
  </TitlesOfParts>
  <Company>LHM-RBS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Qualifizierender Mittelschulabschluss 2021/22</dc:title>
  <dc:creator>Christina Duschek</dc:creator>
  <cp:lastModifiedBy>Renate Weber</cp:lastModifiedBy>
  <cp:revision>23</cp:revision>
  <dcterms:created xsi:type="dcterms:W3CDTF">2022-03-23T08:21:32Z</dcterms:created>
  <dcterms:modified xsi:type="dcterms:W3CDTF">2024-03-06T10:24:33Z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