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7"/>
  </p:notesMasterIdLst>
  <p:sldIdLst>
    <p:sldId id="354" r:id="rId5"/>
    <p:sldId id="257" r:id="rId6"/>
    <p:sldId id="265" r:id="rId7"/>
    <p:sldId id="266" r:id="rId8"/>
    <p:sldId id="264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347" r:id="rId17"/>
    <p:sldId id="359" r:id="rId18"/>
    <p:sldId id="275" r:id="rId19"/>
    <p:sldId id="276" r:id="rId20"/>
    <p:sldId id="277" r:id="rId21"/>
    <p:sldId id="353" r:id="rId22"/>
    <p:sldId id="302" r:id="rId23"/>
    <p:sldId id="303" r:id="rId24"/>
    <p:sldId id="341" r:id="rId25"/>
    <p:sldId id="306" r:id="rId26"/>
    <p:sldId id="322" r:id="rId27"/>
    <p:sldId id="323" r:id="rId28"/>
    <p:sldId id="325" r:id="rId29"/>
    <p:sldId id="330" r:id="rId30"/>
    <p:sldId id="352" r:id="rId31"/>
    <p:sldId id="348" r:id="rId32"/>
    <p:sldId id="335" r:id="rId33"/>
    <p:sldId id="337" r:id="rId34"/>
    <p:sldId id="279" r:id="rId35"/>
    <p:sldId id="289" r:id="rId36"/>
    <p:sldId id="287" r:id="rId37"/>
    <p:sldId id="288" r:id="rId38"/>
    <p:sldId id="282" r:id="rId39"/>
    <p:sldId id="283" r:id="rId40"/>
    <p:sldId id="284" r:id="rId41"/>
    <p:sldId id="339" r:id="rId42"/>
    <p:sldId id="292" r:id="rId43"/>
    <p:sldId id="293" r:id="rId44"/>
    <p:sldId id="294" r:id="rId45"/>
    <p:sldId id="295" r:id="rId46"/>
    <p:sldId id="350" r:id="rId47"/>
    <p:sldId id="355" r:id="rId48"/>
    <p:sldId id="296" r:id="rId49"/>
    <p:sldId id="297" r:id="rId50"/>
    <p:sldId id="298" r:id="rId51"/>
    <p:sldId id="299" r:id="rId52"/>
    <p:sldId id="300" r:id="rId53"/>
    <p:sldId id="301" r:id="rId54"/>
    <p:sldId id="344" r:id="rId55"/>
    <p:sldId id="314" r:id="rId56"/>
    <p:sldId id="315" r:id="rId57"/>
    <p:sldId id="317" r:id="rId58"/>
    <p:sldId id="318" r:id="rId59"/>
    <p:sldId id="319" r:id="rId60"/>
    <p:sldId id="343" r:id="rId61"/>
    <p:sldId id="356" r:id="rId62"/>
    <p:sldId id="357" r:id="rId63"/>
    <p:sldId id="358" r:id="rId64"/>
    <p:sldId id="307" r:id="rId65"/>
    <p:sldId id="261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EFE"/>
    <a:srgbClr val="96EAFE"/>
    <a:srgbClr val="7C5989"/>
    <a:srgbClr val="000066"/>
    <a:srgbClr val="4D6B89"/>
    <a:srgbClr val="384E64"/>
    <a:srgbClr val="274E75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3384" y="-1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84.svg"/><Relationship Id="rId1" Type="http://schemas.openxmlformats.org/officeDocument/2006/relationships/image" Target="../media/image75.png"/><Relationship Id="rId6" Type="http://schemas.openxmlformats.org/officeDocument/2006/relationships/image" Target="../media/image88.svg"/><Relationship Id="rId5" Type="http://schemas.openxmlformats.org/officeDocument/2006/relationships/image" Target="../media/image7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7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84.svg"/><Relationship Id="rId1" Type="http://schemas.openxmlformats.org/officeDocument/2006/relationships/image" Target="../media/image75.png"/><Relationship Id="rId6" Type="http://schemas.openxmlformats.org/officeDocument/2006/relationships/image" Target="../media/image88.svg"/><Relationship Id="rId5" Type="http://schemas.openxmlformats.org/officeDocument/2006/relationships/image" Target="../media/image7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6CF0BD-16C3-4A55-96A8-669DA11F638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60DEF1E2-EAF7-48FD-AC61-779D6DBF1F4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To kierunek dla miłośników przyrody.</a:t>
          </a:r>
          <a:endParaRPr lang="en-US"/>
        </a:p>
      </dgm:t>
    </dgm:pt>
    <dgm:pt modelId="{EA03129D-4DC6-442D-A6DE-C2A4C26F3B1B}" type="parTrans" cxnId="{5D0129FA-0AAC-41B2-A2C8-BD351525A81A}">
      <dgm:prSet/>
      <dgm:spPr/>
      <dgm:t>
        <a:bodyPr/>
        <a:lstStyle/>
        <a:p>
          <a:endParaRPr lang="en-US"/>
        </a:p>
      </dgm:t>
    </dgm:pt>
    <dgm:pt modelId="{FD882697-A206-4788-8C6A-BCD2BB316B65}" type="sibTrans" cxnId="{5D0129FA-0AAC-41B2-A2C8-BD351525A81A}">
      <dgm:prSet/>
      <dgm:spPr/>
      <dgm:t>
        <a:bodyPr/>
        <a:lstStyle/>
        <a:p>
          <a:endParaRPr lang="en-US"/>
        </a:p>
      </dgm:t>
    </dgm:pt>
    <dgm:pt modelId="{8FFCF43A-8355-46B1-8136-41914843255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W czasie trwania nauki nauczysz się m.in.:</a:t>
          </a:r>
          <a:endParaRPr lang="en-US"/>
        </a:p>
      </dgm:t>
    </dgm:pt>
    <dgm:pt modelId="{6693FC55-6F66-465E-8E79-E5B81F9052D9}" type="parTrans" cxnId="{BDB60FA5-6C4A-4F3C-8582-A91EBE6A479F}">
      <dgm:prSet/>
      <dgm:spPr/>
      <dgm:t>
        <a:bodyPr/>
        <a:lstStyle/>
        <a:p>
          <a:endParaRPr lang="en-US"/>
        </a:p>
      </dgm:t>
    </dgm:pt>
    <dgm:pt modelId="{F74E783C-0E69-4291-A94D-6588FFCC8734}" type="sibTrans" cxnId="{BDB60FA5-6C4A-4F3C-8582-A91EBE6A479F}">
      <dgm:prSet/>
      <dgm:spPr/>
      <dgm:t>
        <a:bodyPr/>
        <a:lstStyle/>
        <a:p>
          <a:endParaRPr lang="en-US"/>
        </a:p>
      </dgm:t>
    </dgm:pt>
    <dgm:pt modelId="{EAD56F53-DED5-4A1F-9DE0-674FCCC5A358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rozpoznawać przedstawicieli fauny i flory leśnej,</a:t>
          </a:r>
          <a:endParaRPr lang="en-US"/>
        </a:p>
      </dgm:t>
    </dgm:pt>
    <dgm:pt modelId="{3D629AE0-C520-481A-B5A7-E7DCB6FB291F}" type="parTrans" cxnId="{389D2E75-13CF-4151-941C-82366D902A94}">
      <dgm:prSet/>
      <dgm:spPr/>
      <dgm:t>
        <a:bodyPr/>
        <a:lstStyle/>
        <a:p>
          <a:endParaRPr lang="en-US"/>
        </a:p>
      </dgm:t>
    </dgm:pt>
    <dgm:pt modelId="{4F3BA9EF-0654-433F-9E18-580BAF3A1E16}" type="sibTrans" cxnId="{389D2E75-13CF-4151-941C-82366D902A94}">
      <dgm:prSet/>
      <dgm:spPr/>
      <dgm:t>
        <a:bodyPr/>
        <a:lstStyle/>
        <a:p>
          <a:endParaRPr lang="en-US"/>
        </a:p>
      </dgm:t>
    </dgm:pt>
    <dgm:pt modelId="{293368D7-0A43-4FA7-911D-3198FB7D051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dowiesz się jak rośnie las, </a:t>
          </a:r>
          <a:endParaRPr lang="en-US"/>
        </a:p>
      </dgm:t>
    </dgm:pt>
    <dgm:pt modelId="{F77068C5-2E03-4F8D-89E3-340E5BB56658}" type="parTrans" cxnId="{F01381C6-FCF0-448B-A49D-F879F7213BBD}">
      <dgm:prSet/>
      <dgm:spPr/>
      <dgm:t>
        <a:bodyPr/>
        <a:lstStyle/>
        <a:p>
          <a:endParaRPr lang="en-US"/>
        </a:p>
      </dgm:t>
    </dgm:pt>
    <dgm:pt modelId="{527463D2-EAA1-463B-B096-93F2A74BB2A0}" type="sibTrans" cxnId="{F01381C6-FCF0-448B-A49D-F879F7213BBD}">
      <dgm:prSet/>
      <dgm:spPr/>
      <dgm:t>
        <a:bodyPr/>
        <a:lstStyle/>
        <a:p>
          <a:endParaRPr lang="en-US"/>
        </a:p>
      </dgm:t>
    </dgm:pt>
    <dgm:pt modelId="{72794BFD-9457-4BD0-B19D-DED08072B89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zapoznasz się także z zasadami mechanizacji prac leśnych oraz działaniem różnego rodzaju maszyn i urządzeń stosowanych w leśnictwie.</a:t>
          </a:r>
          <a:endParaRPr lang="en-US"/>
        </a:p>
      </dgm:t>
    </dgm:pt>
    <dgm:pt modelId="{E56F575F-D71E-4636-8FCA-A1D3E1651B8F}" type="parTrans" cxnId="{4FB0B330-E86F-478F-B703-E06CE8B13DBD}">
      <dgm:prSet/>
      <dgm:spPr/>
      <dgm:t>
        <a:bodyPr/>
        <a:lstStyle/>
        <a:p>
          <a:endParaRPr lang="en-US"/>
        </a:p>
      </dgm:t>
    </dgm:pt>
    <dgm:pt modelId="{6D4AD4D8-B960-4411-B4CB-5BA8A2037616}" type="sibTrans" cxnId="{4FB0B330-E86F-478F-B703-E06CE8B13DBD}">
      <dgm:prSet/>
      <dgm:spPr/>
      <dgm:t>
        <a:bodyPr/>
        <a:lstStyle/>
        <a:p>
          <a:endParaRPr lang="en-US"/>
        </a:p>
      </dgm:t>
    </dgm:pt>
    <dgm:pt modelId="{FE090DA3-12FA-42CA-A2BF-2AE1C95DC37F}" type="pres">
      <dgm:prSet presAssocID="{B16CF0BD-16C3-4A55-96A8-669DA11F638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130A9A6-256C-4AA7-B415-4FAC1C037769}" type="pres">
      <dgm:prSet presAssocID="{60DEF1E2-EAF7-48FD-AC61-779D6DBF1F4D}" presName="compNode" presStyleCnt="0"/>
      <dgm:spPr/>
    </dgm:pt>
    <dgm:pt modelId="{6D977911-5BE9-40A3-BA13-F63736E25FA3}" type="pres">
      <dgm:prSet presAssocID="{60DEF1E2-EAF7-48FD-AC61-779D6DBF1F4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Jeleń"/>
        </a:ext>
      </dgm:extLst>
    </dgm:pt>
    <dgm:pt modelId="{78F6BC28-6582-4471-84EC-E9C5A7FA99EC}" type="pres">
      <dgm:prSet presAssocID="{60DEF1E2-EAF7-48FD-AC61-779D6DBF1F4D}" presName="spaceRect" presStyleCnt="0"/>
      <dgm:spPr/>
    </dgm:pt>
    <dgm:pt modelId="{764D0E5C-7F76-48ED-9AC8-E1F1C67EDDE3}" type="pres">
      <dgm:prSet presAssocID="{60DEF1E2-EAF7-48FD-AC61-779D6DBF1F4D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43BF94FA-8D72-42DE-A9C4-BE9C8163FC92}" type="pres">
      <dgm:prSet presAssocID="{FD882697-A206-4788-8C6A-BCD2BB316B65}" presName="sibTrans" presStyleCnt="0"/>
      <dgm:spPr/>
    </dgm:pt>
    <dgm:pt modelId="{4F04A694-A311-4E4F-A97E-466C76C5884C}" type="pres">
      <dgm:prSet presAssocID="{8FFCF43A-8355-46B1-8136-419148432553}" presName="compNode" presStyleCnt="0"/>
      <dgm:spPr/>
    </dgm:pt>
    <dgm:pt modelId="{CDB3625D-DC1D-411A-BE50-ED21945FF9D9}" type="pres">
      <dgm:prSet presAssocID="{8FFCF43A-8355-46B1-8136-41914843255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Kolba"/>
        </a:ext>
      </dgm:extLst>
    </dgm:pt>
    <dgm:pt modelId="{DE1B2E1C-A2D9-4D35-8614-9B8BF2F62A38}" type="pres">
      <dgm:prSet presAssocID="{8FFCF43A-8355-46B1-8136-419148432553}" presName="spaceRect" presStyleCnt="0"/>
      <dgm:spPr/>
    </dgm:pt>
    <dgm:pt modelId="{5C78A466-683E-4A1F-A83B-8FD7EB7B1C04}" type="pres">
      <dgm:prSet presAssocID="{8FFCF43A-8355-46B1-8136-419148432553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FFE707C8-F4C0-4F27-A94C-8B5538274A22}" type="pres">
      <dgm:prSet presAssocID="{F74E783C-0E69-4291-A94D-6588FFCC8734}" presName="sibTrans" presStyleCnt="0"/>
      <dgm:spPr/>
    </dgm:pt>
    <dgm:pt modelId="{0788939B-5E0E-4C93-911F-EA4BB5577311}" type="pres">
      <dgm:prSet presAssocID="{EAD56F53-DED5-4A1F-9DE0-674FCCC5A358}" presName="compNode" presStyleCnt="0"/>
      <dgm:spPr/>
    </dgm:pt>
    <dgm:pt modelId="{43CCF56F-8DE4-4CF6-904E-DC822C970B99}" type="pres">
      <dgm:prSet presAssocID="{EAD56F53-DED5-4A1F-9DE0-674FCCC5A35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eciduous tree"/>
        </a:ext>
      </dgm:extLst>
    </dgm:pt>
    <dgm:pt modelId="{95BB21AA-3C03-404A-ABA0-DBB9032DC262}" type="pres">
      <dgm:prSet presAssocID="{EAD56F53-DED5-4A1F-9DE0-674FCCC5A358}" presName="spaceRect" presStyleCnt="0"/>
      <dgm:spPr/>
    </dgm:pt>
    <dgm:pt modelId="{993C2A16-017D-4CEB-B045-C7024F849D9E}" type="pres">
      <dgm:prSet presAssocID="{EAD56F53-DED5-4A1F-9DE0-674FCCC5A358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244B3ED0-6438-480D-B236-7637DE10DE5D}" type="pres">
      <dgm:prSet presAssocID="{4F3BA9EF-0654-433F-9E18-580BAF3A1E16}" presName="sibTrans" presStyleCnt="0"/>
      <dgm:spPr/>
    </dgm:pt>
    <dgm:pt modelId="{81DAA205-B390-4869-8583-25062A492DD9}" type="pres">
      <dgm:prSet presAssocID="{293368D7-0A43-4FA7-911D-3198FB7D051A}" presName="compNode" presStyleCnt="0"/>
      <dgm:spPr/>
    </dgm:pt>
    <dgm:pt modelId="{B6C5AE13-A77A-49CE-A3DA-701C0107D5B0}" type="pres">
      <dgm:prSet presAssocID="{293368D7-0A43-4FA7-911D-3198FB7D051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Fir tree"/>
        </a:ext>
      </dgm:extLst>
    </dgm:pt>
    <dgm:pt modelId="{FD0276DA-6C98-4C19-B4EE-BD137774FE86}" type="pres">
      <dgm:prSet presAssocID="{293368D7-0A43-4FA7-911D-3198FB7D051A}" presName="spaceRect" presStyleCnt="0"/>
      <dgm:spPr/>
    </dgm:pt>
    <dgm:pt modelId="{E533FB5D-4947-46FC-B72F-18ECAAFF69D0}" type="pres">
      <dgm:prSet presAssocID="{293368D7-0A43-4FA7-911D-3198FB7D051A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A18449E8-E60C-421B-9013-4FCF3FE4020A}" type="pres">
      <dgm:prSet presAssocID="{527463D2-EAA1-463B-B096-93F2A74BB2A0}" presName="sibTrans" presStyleCnt="0"/>
      <dgm:spPr/>
    </dgm:pt>
    <dgm:pt modelId="{4AB57089-B419-4BD2-92F8-75CCAB535D97}" type="pres">
      <dgm:prSet presAssocID="{72794BFD-9457-4BD0-B19D-DED08072B893}" presName="compNode" presStyleCnt="0"/>
      <dgm:spPr/>
    </dgm:pt>
    <dgm:pt modelId="{91F0244E-2F0E-4D2F-8080-E6491EDD2544}" type="pres">
      <dgm:prSet presAssocID="{72794BFD-9457-4BD0-B19D-DED08072B89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Hierarchia"/>
        </a:ext>
      </dgm:extLst>
    </dgm:pt>
    <dgm:pt modelId="{DB114572-E424-48EA-A7CB-891EC3069217}" type="pres">
      <dgm:prSet presAssocID="{72794BFD-9457-4BD0-B19D-DED08072B893}" presName="spaceRect" presStyleCnt="0"/>
      <dgm:spPr/>
    </dgm:pt>
    <dgm:pt modelId="{657885A5-089E-4A7E-B397-D8742607C593}" type="pres">
      <dgm:prSet presAssocID="{72794BFD-9457-4BD0-B19D-DED08072B893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19A633E-8CF9-4C29-85DD-77EE5A722064}" type="presOf" srcId="{60DEF1E2-EAF7-48FD-AC61-779D6DBF1F4D}" destId="{764D0E5C-7F76-48ED-9AC8-E1F1C67EDDE3}" srcOrd="0" destOrd="0" presId="urn:microsoft.com/office/officeart/2018/2/layout/IconLabelList"/>
    <dgm:cxn modelId="{F01381C6-FCF0-448B-A49D-F879F7213BBD}" srcId="{B16CF0BD-16C3-4A55-96A8-669DA11F638F}" destId="{293368D7-0A43-4FA7-911D-3198FB7D051A}" srcOrd="3" destOrd="0" parTransId="{F77068C5-2E03-4F8D-89E3-340E5BB56658}" sibTransId="{527463D2-EAA1-463B-B096-93F2A74BB2A0}"/>
    <dgm:cxn modelId="{6CFF8DC6-7FC4-4B35-97F4-0EBE0C5C0B54}" type="presOf" srcId="{293368D7-0A43-4FA7-911D-3198FB7D051A}" destId="{E533FB5D-4947-46FC-B72F-18ECAAFF69D0}" srcOrd="0" destOrd="0" presId="urn:microsoft.com/office/officeart/2018/2/layout/IconLabelList"/>
    <dgm:cxn modelId="{BDB60FA5-6C4A-4F3C-8582-A91EBE6A479F}" srcId="{B16CF0BD-16C3-4A55-96A8-669DA11F638F}" destId="{8FFCF43A-8355-46B1-8136-419148432553}" srcOrd="1" destOrd="0" parTransId="{6693FC55-6F66-465E-8E79-E5B81F9052D9}" sibTransId="{F74E783C-0E69-4291-A94D-6588FFCC8734}"/>
    <dgm:cxn modelId="{5A92D5FD-0E48-4234-A107-623652A14115}" type="presOf" srcId="{72794BFD-9457-4BD0-B19D-DED08072B893}" destId="{657885A5-089E-4A7E-B397-D8742607C593}" srcOrd="0" destOrd="0" presId="urn:microsoft.com/office/officeart/2018/2/layout/IconLabelList"/>
    <dgm:cxn modelId="{02522C28-591A-44C8-9169-150E56329758}" type="presOf" srcId="{B16CF0BD-16C3-4A55-96A8-669DA11F638F}" destId="{FE090DA3-12FA-42CA-A2BF-2AE1C95DC37F}" srcOrd="0" destOrd="0" presId="urn:microsoft.com/office/officeart/2018/2/layout/IconLabelList"/>
    <dgm:cxn modelId="{BC2A7277-185B-4FF4-BE96-48437414A897}" type="presOf" srcId="{EAD56F53-DED5-4A1F-9DE0-674FCCC5A358}" destId="{993C2A16-017D-4CEB-B045-C7024F849D9E}" srcOrd="0" destOrd="0" presId="urn:microsoft.com/office/officeart/2018/2/layout/IconLabelList"/>
    <dgm:cxn modelId="{5876AF77-4413-42CC-806B-2EDB71D01344}" type="presOf" srcId="{8FFCF43A-8355-46B1-8136-419148432553}" destId="{5C78A466-683E-4A1F-A83B-8FD7EB7B1C04}" srcOrd="0" destOrd="0" presId="urn:microsoft.com/office/officeart/2018/2/layout/IconLabelList"/>
    <dgm:cxn modelId="{5D0129FA-0AAC-41B2-A2C8-BD351525A81A}" srcId="{B16CF0BD-16C3-4A55-96A8-669DA11F638F}" destId="{60DEF1E2-EAF7-48FD-AC61-779D6DBF1F4D}" srcOrd="0" destOrd="0" parTransId="{EA03129D-4DC6-442D-A6DE-C2A4C26F3B1B}" sibTransId="{FD882697-A206-4788-8C6A-BCD2BB316B65}"/>
    <dgm:cxn modelId="{389D2E75-13CF-4151-941C-82366D902A94}" srcId="{B16CF0BD-16C3-4A55-96A8-669DA11F638F}" destId="{EAD56F53-DED5-4A1F-9DE0-674FCCC5A358}" srcOrd="2" destOrd="0" parTransId="{3D629AE0-C520-481A-B5A7-E7DCB6FB291F}" sibTransId="{4F3BA9EF-0654-433F-9E18-580BAF3A1E16}"/>
    <dgm:cxn modelId="{4FB0B330-E86F-478F-B703-E06CE8B13DBD}" srcId="{B16CF0BD-16C3-4A55-96A8-669DA11F638F}" destId="{72794BFD-9457-4BD0-B19D-DED08072B893}" srcOrd="4" destOrd="0" parTransId="{E56F575F-D71E-4636-8FCA-A1D3E1651B8F}" sibTransId="{6D4AD4D8-B960-4411-B4CB-5BA8A2037616}"/>
    <dgm:cxn modelId="{B901014E-82B0-4D65-A7E9-66AD5B735FE5}" type="presParOf" srcId="{FE090DA3-12FA-42CA-A2BF-2AE1C95DC37F}" destId="{E130A9A6-256C-4AA7-B415-4FAC1C037769}" srcOrd="0" destOrd="0" presId="urn:microsoft.com/office/officeart/2018/2/layout/IconLabelList"/>
    <dgm:cxn modelId="{8EF49703-05F0-4941-9B92-AF6CFD2E50AA}" type="presParOf" srcId="{E130A9A6-256C-4AA7-B415-4FAC1C037769}" destId="{6D977911-5BE9-40A3-BA13-F63736E25FA3}" srcOrd="0" destOrd="0" presId="urn:microsoft.com/office/officeart/2018/2/layout/IconLabelList"/>
    <dgm:cxn modelId="{74875A09-A21A-499B-A4D7-3989D7A98040}" type="presParOf" srcId="{E130A9A6-256C-4AA7-B415-4FAC1C037769}" destId="{78F6BC28-6582-4471-84EC-E9C5A7FA99EC}" srcOrd="1" destOrd="0" presId="urn:microsoft.com/office/officeart/2018/2/layout/IconLabelList"/>
    <dgm:cxn modelId="{C3AEEA63-880F-442A-BCFE-BB8AD063773A}" type="presParOf" srcId="{E130A9A6-256C-4AA7-B415-4FAC1C037769}" destId="{764D0E5C-7F76-48ED-9AC8-E1F1C67EDDE3}" srcOrd="2" destOrd="0" presId="urn:microsoft.com/office/officeart/2018/2/layout/IconLabelList"/>
    <dgm:cxn modelId="{BD58CD22-5F97-41EA-B3C2-116CE3F736AF}" type="presParOf" srcId="{FE090DA3-12FA-42CA-A2BF-2AE1C95DC37F}" destId="{43BF94FA-8D72-42DE-A9C4-BE9C8163FC92}" srcOrd="1" destOrd="0" presId="urn:microsoft.com/office/officeart/2018/2/layout/IconLabelList"/>
    <dgm:cxn modelId="{884556F7-D079-483C-A7FE-75F7E3219914}" type="presParOf" srcId="{FE090DA3-12FA-42CA-A2BF-2AE1C95DC37F}" destId="{4F04A694-A311-4E4F-A97E-466C76C5884C}" srcOrd="2" destOrd="0" presId="urn:microsoft.com/office/officeart/2018/2/layout/IconLabelList"/>
    <dgm:cxn modelId="{B4B14EC2-AF63-4654-8B8F-CC88ADC4BCD9}" type="presParOf" srcId="{4F04A694-A311-4E4F-A97E-466C76C5884C}" destId="{CDB3625D-DC1D-411A-BE50-ED21945FF9D9}" srcOrd="0" destOrd="0" presId="urn:microsoft.com/office/officeart/2018/2/layout/IconLabelList"/>
    <dgm:cxn modelId="{0A0EE389-D364-4A88-B6A8-999750B6BAD6}" type="presParOf" srcId="{4F04A694-A311-4E4F-A97E-466C76C5884C}" destId="{DE1B2E1C-A2D9-4D35-8614-9B8BF2F62A38}" srcOrd="1" destOrd="0" presId="urn:microsoft.com/office/officeart/2018/2/layout/IconLabelList"/>
    <dgm:cxn modelId="{CF6501F7-FC7B-40BF-95F0-DD3683E736D4}" type="presParOf" srcId="{4F04A694-A311-4E4F-A97E-466C76C5884C}" destId="{5C78A466-683E-4A1F-A83B-8FD7EB7B1C04}" srcOrd="2" destOrd="0" presId="urn:microsoft.com/office/officeart/2018/2/layout/IconLabelList"/>
    <dgm:cxn modelId="{31F6825F-2808-4DA2-8526-BC7C7580A4D5}" type="presParOf" srcId="{FE090DA3-12FA-42CA-A2BF-2AE1C95DC37F}" destId="{FFE707C8-F4C0-4F27-A94C-8B5538274A22}" srcOrd="3" destOrd="0" presId="urn:microsoft.com/office/officeart/2018/2/layout/IconLabelList"/>
    <dgm:cxn modelId="{BA0DAC02-5C7C-417D-9043-7A6FC977D010}" type="presParOf" srcId="{FE090DA3-12FA-42CA-A2BF-2AE1C95DC37F}" destId="{0788939B-5E0E-4C93-911F-EA4BB5577311}" srcOrd="4" destOrd="0" presId="urn:microsoft.com/office/officeart/2018/2/layout/IconLabelList"/>
    <dgm:cxn modelId="{77AA2E1B-E165-4959-845B-19D47A13C256}" type="presParOf" srcId="{0788939B-5E0E-4C93-911F-EA4BB5577311}" destId="{43CCF56F-8DE4-4CF6-904E-DC822C970B99}" srcOrd="0" destOrd="0" presId="urn:microsoft.com/office/officeart/2018/2/layout/IconLabelList"/>
    <dgm:cxn modelId="{A1193FA9-0144-4F9C-961A-1A127A51F5E8}" type="presParOf" srcId="{0788939B-5E0E-4C93-911F-EA4BB5577311}" destId="{95BB21AA-3C03-404A-ABA0-DBB9032DC262}" srcOrd="1" destOrd="0" presId="urn:microsoft.com/office/officeart/2018/2/layout/IconLabelList"/>
    <dgm:cxn modelId="{8A9EC838-1531-45B7-B582-BC3B1503DE5C}" type="presParOf" srcId="{0788939B-5E0E-4C93-911F-EA4BB5577311}" destId="{993C2A16-017D-4CEB-B045-C7024F849D9E}" srcOrd="2" destOrd="0" presId="urn:microsoft.com/office/officeart/2018/2/layout/IconLabelList"/>
    <dgm:cxn modelId="{6EA628FF-9BB1-47E3-B5D5-79F45317CA31}" type="presParOf" srcId="{FE090DA3-12FA-42CA-A2BF-2AE1C95DC37F}" destId="{244B3ED0-6438-480D-B236-7637DE10DE5D}" srcOrd="5" destOrd="0" presId="urn:microsoft.com/office/officeart/2018/2/layout/IconLabelList"/>
    <dgm:cxn modelId="{3C130CD6-F2DE-46FF-AAFD-DA93C827FB67}" type="presParOf" srcId="{FE090DA3-12FA-42CA-A2BF-2AE1C95DC37F}" destId="{81DAA205-B390-4869-8583-25062A492DD9}" srcOrd="6" destOrd="0" presId="urn:microsoft.com/office/officeart/2018/2/layout/IconLabelList"/>
    <dgm:cxn modelId="{C712E63E-89AD-43B1-8CF3-7930FA4DF788}" type="presParOf" srcId="{81DAA205-B390-4869-8583-25062A492DD9}" destId="{B6C5AE13-A77A-49CE-A3DA-701C0107D5B0}" srcOrd="0" destOrd="0" presId="urn:microsoft.com/office/officeart/2018/2/layout/IconLabelList"/>
    <dgm:cxn modelId="{4FAAC6A9-ED9F-489F-9014-AFA481FB69AF}" type="presParOf" srcId="{81DAA205-B390-4869-8583-25062A492DD9}" destId="{FD0276DA-6C98-4C19-B4EE-BD137774FE86}" srcOrd="1" destOrd="0" presId="urn:microsoft.com/office/officeart/2018/2/layout/IconLabelList"/>
    <dgm:cxn modelId="{E7D7F67B-2713-4BF9-B2CF-693D9D0FB73B}" type="presParOf" srcId="{81DAA205-B390-4869-8583-25062A492DD9}" destId="{E533FB5D-4947-46FC-B72F-18ECAAFF69D0}" srcOrd="2" destOrd="0" presId="urn:microsoft.com/office/officeart/2018/2/layout/IconLabelList"/>
    <dgm:cxn modelId="{B8575C47-04BF-49CB-92A6-2D17DEAF084A}" type="presParOf" srcId="{FE090DA3-12FA-42CA-A2BF-2AE1C95DC37F}" destId="{A18449E8-E60C-421B-9013-4FCF3FE4020A}" srcOrd="7" destOrd="0" presId="urn:microsoft.com/office/officeart/2018/2/layout/IconLabelList"/>
    <dgm:cxn modelId="{FA64E35C-9B08-4FDA-B208-ADD134470C99}" type="presParOf" srcId="{FE090DA3-12FA-42CA-A2BF-2AE1C95DC37F}" destId="{4AB57089-B419-4BD2-92F8-75CCAB535D97}" srcOrd="8" destOrd="0" presId="urn:microsoft.com/office/officeart/2018/2/layout/IconLabelList"/>
    <dgm:cxn modelId="{DC704482-A330-4D9C-BC48-589DAB5BBC39}" type="presParOf" srcId="{4AB57089-B419-4BD2-92F8-75CCAB535D97}" destId="{91F0244E-2F0E-4D2F-8080-E6491EDD2544}" srcOrd="0" destOrd="0" presId="urn:microsoft.com/office/officeart/2018/2/layout/IconLabelList"/>
    <dgm:cxn modelId="{66860F59-6DE9-45CB-9382-B107CBDBD96B}" type="presParOf" srcId="{4AB57089-B419-4BD2-92F8-75CCAB535D97}" destId="{DB114572-E424-48EA-A7CB-891EC3069217}" srcOrd="1" destOrd="0" presId="urn:microsoft.com/office/officeart/2018/2/layout/IconLabelList"/>
    <dgm:cxn modelId="{A94A48C7-4F1E-49DE-B3F0-4828A6FCB64B}" type="presParOf" srcId="{4AB57089-B419-4BD2-92F8-75CCAB535D97}" destId="{657885A5-089E-4A7E-B397-D8742607C59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967F59-95EC-4DA6-B6BD-6F5DBF1FAA3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0E78732-2C4E-4FA3-B128-28C03A65981A}">
      <dgm:prSet/>
      <dgm:spPr/>
      <dgm:t>
        <a:bodyPr/>
        <a:lstStyle/>
        <a:p>
          <a:r>
            <a:rPr lang="pl-PL"/>
            <a:t>kucharz</a:t>
          </a:r>
          <a:endParaRPr lang="en-US"/>
        </a:p>
      </dgm:t>
    </dgm:pt>
    <dgm:pt modelId="{B862DB74-4FA5-4224-9F10-45B1ECCD4112}" type="parTrans" cxnId="{441C1C41-C32C-4B05-A2D4-0070BF9ED68E}">
      <dgm:prSet/>
      <dgm:spPr/>
      <dgm:t>
        <a:bodyPr/>
        <a:lstStyle/>
        <a:p>
          <a:endParaRPr lang="en-US"/>
        </a:p>
      </dgm:t>
    </dgm:pt>
    <dgm:pt modelId="{6D7D0A39-8521-4B4C-A23D-35F05915B7B1}" type="sibTrans" cxnId="{441C1C41-C32C-4B05-A2D4-0070BF9ED68E}">
      <dgm:prSet/>
      <dgm:spPr/>
      <dgm:t>
        <a:bodyPr/>
        <a:lstStyle/>
        <a:p>
          <a:endParaRPr lang="en-US"/>
        </a:p>
      </dgm:t>
    </dgm:pt>
    <dgm:pt modelId="{59F6A969-8384-4FE6-974A-050499E717AE}">
      <dgm:prSet/>
      <dgm:spPr/>
      <dgm:t>
        <a:bodyPr/>
        <a:lstStyle/>
        <a:p>
          <a:pPr rtl="0"/>
          <a:r>
            <a:rPr lang="pl-PL"/>
            <a:t>cukiernik</a:t>
          </a:r>
          <a:r>
            <a:rPr lang="pl-PL">
              <a:latin typeface="Calibri Light" panose="020F0302020204030204"/>
            </a:rPr>
            <a:t> </a:t>
          </a:r>
          <a:endParaRPr lang="en-US"/>
        </a:p>
      </dgm:t>
    </dgm:pt>
    <dgm:pt modelId="{D5D54BAC-2963-4417-810B-04DBB9323214}" type="parTrans" cxnId="{C05C883A-FC4A-4314-8382-CD63662091EE}">
      <dgm:prSet/>
      <dgm:spPr/>
      <dgm:t>
        <a:bodyPr/>
        <a:lstStyle/>
        <a:p>
          <a:endParaRPr lang="en-US"/>
        </a:p>
      </dgm:t>
    </dgm:pt>
    <dgm:pt modelId="{408E7A27-36EC-4432-8693-E29D1548537A}" type="sibTrans" cxnId="{C05C883A-FC4A-4314-8382-CD63662091EE}">
      <dgm:prSet/>
      <dgm:spPr/>
      <dgm:t>
        <a:bodyPr/>
        <a:lstStyle/>
        <a:p>
          <a:endParaRPr lang="en-US"/>
        </a:p>
      </dgm:t>
    </dgm:pt>
    <dgm:pt modelId="{DA2150FC-F0D8-440C-87C2-7610CF820568}">
      <dgm:prSet/>
      <dgm:spPr/>
      <dgm:t>
        <a:bodyPr/>
        <a:lstStyle/>
        <a:p>
          <a:pPr rtl="0"/>
          <a:r>
            <a:rPr lang="pl-PL"/>
            <a:t>piekarz</a:t>
          </a:r>
          <a:r>
            <a:rPr lang="pl-PL">
              <a:latin typeface="Calibri Light" panose="020F0302020204030204"/>
            </a:rPr>
            <a:t> </a:t>
          </a:r>
          <a:endParaRPr lang="en-US"/>
        </a:p>
      </dgm:t>
    </dgm:pt>
    <dgm:pt modelId="{38C2905E-39B0-4255-9AFF-9945F6FC0F19}" type="parTrans" cxnId="{EB450617-1228-41ED-B22B-D3A2E5526962}">
      <dgm:prSet/>
      <dgm:spPr/>
      <dgm:t>
        <a:bodyPr/>
        <a:lstStyle/>
        <a:p>
          <a:endParaRPr lang="en-US"/>
        </a:p>
      </dgm:t>
    </dgm:pt>
    <dgm:pt modelId="{FD0B3F4F-5CFA-44D0-92E2-F3537AB1C30B}" type="sibTrans" cxnId="{EB450617-1228-41ED-B22B-D3A2E5526962}">
      <dgm:prSet/>
      <dgm:spPr/>
      <dgm:t>
        <a:bodyPr/>
        <a:lstStyle/>
        <a:p>
          <a:endParaRPr lang="en-US"/>
        </a:p>
      </dgm:t>
    </dgm:pt>
    <dgm:pt modelId="{CB10D941-98FD-4998-87AE-3FEB74867453}">
      <dgm:prSet/>
      <dgm:spPr/>
      <dgm:t>
        <a:bodyPr/>
        <a:lstStyle/>
        <a:p>
          <a:pPr rtl="0"/>
          <a:r>
            <a:rPr lang="pl-PL"/>
            <a:t>rolnik</a:t>
          </a:r>
          <a:r>
            <a:rPr lang="pl-PL">
              <a:latin typeface="Calibri Light" panose="020F0302020204030204"/>
            </a:rPr>
            <a:t> </a:t>
          </a:r>
          <a:endParaRPr lang="en-US"/>
        </a:p>
      </dgm:t>
    </dgm:pt>
    <dgm:pt modelId="{002C0BBF-3A93-4409-9740-A544BAEF56B8}" type="parTrans" cxnId="{33AB764F-7205-4FE8-B114-51E850CAB2B4}">
      <dgm:prSet/>
      <dgm:spPr/>
      <dgm:t>
        <a:bodyPr/>
        <a:lstStyle/>
        <a:p>
          <a:endParaRPr lang="en-US"/>
        </a:p>
      </dgm:t>
    </dgm:pt>
    <dgm:pt modelId="{F4A5FB93-72F6-4892-B8D8-0E91115AD005}" type="sibTrans" cxnId="{33AB764F-7205-4FE8-B114-51E850CAB2B4}">
      <dgm:prSet/>
      <dgm:spPr/>
      <dgm:t>
        <a:bodyPr/>
        <a:lstStyle/>
        <a:p>
          <a:endParaRPr lang="en-US"/>
        </a:p>
      </dgm:t>
    </dgm:pt>
    <dgm:pt modelId="{0855267C-32AF-4CF4-961B-E9DF9898B852}">
      <dgm:prSet/>
      <dgm:spPr/>
      <dgm:t>
        <a:bodyPr/>
        <a:lstStyle/>
        <a:p>
          <a:pPr rtl="0"/>
          <a:r>
            <a:rPr lang="pl-PL"/>
            <a:t>kelner</a:t>
          </a:r>
          <a:r>
            <a:rPr lang="pl-PL">
              <a:latin typeface="Calibri Light" panose="020F0302020204030204"/>
            </a:rPr>
            <a:t> </a:t>
          </a:r>
          <a:r>
            <a:rPr lang="pl-PL"/>
            <a:t> </a:t>
          </a:r>
          <a:br>
            <a:rPr lang="pl-PL"/>
          </a:br>
          <a:endParaRPr lang="en-US"/>
        </a:p>
      </dgm:t>
    </dgm:pt>
    <dgm:pt modelId="{BAB9FC23-E874-4048-8903-35141DF55532}" type="parTrans" cxnId="{60DAC07C-EEE8-4BA6-9281-D4080A05D4BD}">
      <dgm:prSet/>
      <dgm:spPr/>
      <dgm:t>
        <a:bodyPr/>
        <a:lstStyle/>
        <a:p>
          <a:endParaRPr lang="en-US"/>
        </a:p>
      </dgm:t>
    </dgm:pt>
    <dgm:pt modelId="{9C786078-BDC4-4EDA-987C-B196C2100786}" type="sibTrans" cxnId="{60DAC07C-EEE8-4BA6-9281-D4080A05D4BD}">
      <dgm:prSet/>
      <dgm:spPr/>
      <dgm:t>
        <a:bodyPr/>
        <a:lstStyle/>
        <a:p>
          <a:endParaRPr lang="en-US"/>
        </a:p>
      </dgm:t>
    </dgm:pt>
    <dgm:pt modelId="{687E0EFA-2E2F-4DCE-AB99-4C2902CB9E39}" type="pres">
      <dgm:prSet presAssocID="{7C967F59-95EC-4DA6-B6BD-6F5DBF1FAA3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C2B38301-0E76-425C-BAD9-16A6444F18CF}" type="pres">
      <dgm:prSet presAssocID="{40E78732-2C4E-4FA3-B128-28C03A65981A}" presName="thickLine" presStyleLbl="alignNode1" presStyleIdx="0" presStyleCnt="5"/>
      <dgm:spPr/>
    </dgm:pt>
    <dgm:pt modelId="{0FEDFE36-4CCA-4324-B16C-2F71DBAE33D4}" type="pres">
      <dgm:prSet presAssocID="{40E78732-2C4E-4FA3-B128-28C03A65981A}" presName="horz1" presStyleCnt="0"/>
      <dgm:spPr/>
    </dgm:pt>
    <dgm:pt modelId="{8446144E-C797-4E04-A3F2-3D54EAB330F9}" type="pres">
      <dgm:prSet presAssocID="{40E78732-2C4E-4FA3-B128-28C03A65981A}" presName="tx1" presStyleLbl="revTx" presStyleIdx="0" presStyleCnt="5"/>
      <dgm:spPr/>
      <dgm:t>
        <a:bodyPr/>
        <a:lstStyle/>
        <a:p>
          <a:endParaRPr lang="pl-PL"/>
        </a:p>
      </dgm:t>
    </dgm:pt>
    <dgm:pt modelId="{D2A6321B-1E9C-445D-933C-2F746E4754E0}" type="pres">
      <dgm:prSet presAssocID="{40E78732-2C4E-4FA3-B128-28C03A65981A}" presName="vert1" presStyleCnt="0"/>
      <dgm:spPr/>
    </dgm:pt>
    <dgm:pt modelId="{519454E0-450D-4C9E-B62E-AD736374A20F}" type="pres">
      <dgm:prSet presAssocID="{59F6A969-8384-4FE6-974A-050499E717AE}" presName="thickLine" presStyleLbl="alignNode1" presStyleIdx="1" presStyleCnt="5"/>
      <dgm:spPr/>
    </dgm:pt>
    <dgm:pt modelId="{9553DE38-6920-45FD-A907-66AB17B97BF0}" type="pres">
      <dgm:prSet presAssocID="{59F6A969-8384-4FE6-974A-050499E717AE}" presName="horz1" presStyleCnt="0"/>
      <dgm:spPr/>
    </dgm:pt>
    <dgm:pt modelId="{332C26B0-238B-48AB-8E32-56692172F12F}" type="pres">
      <dgm:prSet presAssocID="{59F6A969-8384-4FE6-974A-050499E717AE}" presName="tx1" presStyleLbl="revTx" presStyleIdx="1" presStyleCnt="5"/>
      <dgm:spPr/>
      <dgm:t>
        <a:bodyPr/>
        <a:lstStyle/>
        <a:p>
          <a:endParaRPr lang="pl-PL"/>
        </a:p>
      </dgm:t>
    </dgm:pt>
    <dgm:pt modelId="{143ACE11-639A-425D-9D7D-1CD45F0BA19D}" type="pres">
      <dgm:prSet presAssocID="{59F6A969-8384-4FE6-974A-050499E717AE}" presName="vert1" presStyleCnt="0"/>
      <dgm:spPr/>
    </dgm:pt>
    <dgm:pt modelId="{44FDE0BE-8D8B-4040-BDA7-7560639BC5E9}" type="pres">
      <dgm:prSet presAssocID="{DA2150FC-F0D8-440C-87C2-7610CF820568}" presName="thickLine" presStyleLbl="alignNode1" presStyleIdx="2" presStyleCnt="5"/>
      <dgm:spPr/>
    </dgm:pt>
    <dgm:pt modelId="{E1466257-D46B-47A7-A97E-AC119F488116}" type="pres">
      <dgm:prSet presAssocID="{DA2150FC-F0D8-440C-87C2-7610CF820568}" presName="horz1" presStyleCnt="0"/>
      <dgm:spPr/>
    </dgm:pt>
    <dgm:pt modelId="{9DB92581-9E08-4E3A-B79D-BFFB747A4B93}" type="pres">
      <dgm:prSet presAssocID="{DA2150FC-F0D8-440C-87C2-7610CF820568}" presName="tx1" presStyleLbl="revTx" presStyleIdx="2" presStyleCnt="5"/>
      <dgm:spPr/>
      <dgm:t>
        <a:bodyPr/>
        <a:lstStyle/>
        <a:p>
          <a:endParaRPr lang="pl-PL"/>
        </a:p>
      </dgm:t>
    </dgm:pt>
    <dgm:pt modelId="{2F1B4E77-6AC1-46E2-BDD2-783D992962C6}" type="pres">
      <dgm:prSet presAssocID="{DA2150FC-F0D8-440C-87C2-7610CF820568}" presName="vert1" presStyleCnt="0"/>
      <dgm:spPr/>
    </dgm:pt>
    <dgm:pt modelId="{3FF54D08-B4AA-4DAC-A197-D6144183346F}" type="pres">
      <dgm:prSet presAssocID="{CB10D941-98FD-4998-87AE-3FEB74867453}" presName="thickLine" presStyleLbl="alignNode1" presStyleIdx="3" presStyleCnt="5"/>
      <dgm:spPr/>
    </dgm:pt>
    <dgm:pt modelId="{DD95EDB5-1A7B-4FFA-892C-85827FFEDFFC}" type="pres">
      <dgm:prSet presAssocID="{CB10D941-98FD-4998-87AE-3FEB74867453}" presName="horz1" presStyleCnt="0"/>
      <dgm:spPr/>
    </dgm:pt>
    <dgm:pt modelId="{C650A3DD-1BF5-4410-BA1D-DB01397DE519}" type="pres">
      <dgm:prSet presAssocID="{CB10D941-98FD-4998-87AE-3FEB74867453}" presName="tx1" presStyleLbl="revTx" presStyleIdx="3" presStyleCnt="5"/>
      <dgm:spPr/>
      <dgm:t>
        <a:bodyPr/>
        <a:lstStyle/>
        <a:p>
          <a:endParaRPr lang="pl-PL"/>
        </a:p>
      </dgm:t>
    </dgm:pt>
    <dgm:pt modelId="{A89DFA17-8580-4697-B17B-BFD1E2855CC0}" type="pres">
      <dgm:prSet presAssocID="{CB10D941-98FD-4998-87AE-3FEB74867453}" presName="vert1" presStyleCnt="0"/>
      <dgm:spPr/>
    </dgm:pt>
    <dgm:pt modelId="{C6A45CB4-5395-44CA-B108-4BD8DBC3CD5D}" type="pres">
      <dgm:prSet presAssocID="{0855267C-32AF-4CF4-961B-E9DF9898B852}" presName="thickLine" presStyleLbl="alignNode1" presStyleIdx="4" presStyleCnt="5"/>
      <dgm:spPr/>
    </dgm:pt>
    <dgm:pt modelId="{340EAE38-B531-4D06-90DA-4BCAAF6BD88B}" type="pres">
      <dgm:prSet presAssocID="{0855267C-32AF-4CF4-961B-E9DF9898B852}" presName="horz1" presStyleCnt="0"/>
      <dgm:spPr/>
    </dgm:pt>
    <dgm:pt modelId="{126E92B7-A6CB-4FBF-A7B1-8CAEC85B627B}" type="pres">
      <dgm:prSet presAssocID="{0855267C-32AF-4CF4-961B-E9DF9898B852}" presName="tx1" presStyleLbl="revTx" presStyleIdx="4" presStyleCnt="5"/>
      <dgm:spPr/>
      <dgm:t>
        <a:bodyPr/>
        <a:lstStyle/>
        <a:p>
          <a:endParaRPr lang="pl-PL"/>
        </a:p>
      </dgm:t>
    </dgm:pt>
    <dgm:pt modelId="{A7EA3B11-6B19-4448-9609-D49D9112D31D}" type="pres">
      <dgm:prSet presAssocID="{0855267C-32AF-4CF4-961B-E9DF9898B852}" presName="vert1" presStyleCnt="0"/>
      <dgm:spPr/>
    </dgm:pt>
  </dgm:ptLst>
  <dgm:cxnLst>
    <dgm:cxn modelId="{B8058A60-ECF6-40AA-A30E-4F545E55103C}" type="presOf" srcId="{7C967F59-95EC-4DA6-B6BD-6F5DBF1FAA39}" destId="{687E0EFA-2E2F-4DCE-AB99-4C2902CB9E39}" srcOrd="0" destOrd="0" presId="urn:microsoft.com/office/officeart/2008/layout/LinedList"/>
    <dgm:cxn modelId="{60DAC07C-EEE8-4BA6-9281-D4080A05D4BD}" srcId="{7C967F59-95EC-4DA6-B6BD-6F5DBF1FAA39}" destId="{0855267C-32AF-4CF4-961B-E9DF9898B852}" srcOrd="4" destOrd="0" parTransId="{BAB9FC23-E874-4048-8903-35141DF55532}" sibTransId="{9C786078-BDC4-4EDA-987C-B196C2100786}"/>
    <dgm:cxn modelId="{EB450617-1228-41ED-B22B-D3A2E5526962}" srcId="{7C967F59-95EC-4DA6-B6BD-6F5DBF1FAA39}" destId="{DA2150FC-F0D8-440C-87C2-7610CF820568}" srcOrd="2" destOrd="0" parTransId="{38C2905E-39B0-4255-9AFF-9945F6FC0F19}" sibTransId="{FD0B3F4F-5CFA-44D0-92E2-F3537AB1C30B}"/>
    <dgm:cxn modelId="{FF6E99F4-9E40-4B93-95E6-F635A7591CB7}" type="presOf" srcId="{CB10D941-98FD-4998-87AE-3FEB74867453}" destId="{C650A3DD-1BF5-4410-BA1D-DB01397DE519}" srcOrd="0" destOrd="0" presId="urn:microsoft.com/office/officeart/2008/layout/LinedList"/>
    <dgm:cxn modelId="{441C1C41-C32C-4B05-A2D4-0070BF9ED68E}" srcId="{7C967F59-95EC-4DA6-B6BD-6F5DBF1FAA39}" destId="{40E78732-2C4E-4FA3-B128-28C03A65981A}" srcOrd="0" destOrd="0" parTransId="{B862DB74-4FA5-4224-9F10-45B1ECCD4112}" sibTransId="{6D7D0A39-8521-4B4C-A23D-35F05915B7B1}"/>
    <dgm:cxn modelId="{748B154C-0971-4CEC-86BB-3C43E9439601}" type="presOf" srcId="{59F6A969-8384-4FE6-974A-050499E717AE}" destId="{332C26B0-238B-48AB-8E32-56692172F12F}" srcOrd="0" destOrd="0" presId="urn:microsoft.com/office/officeart/2008/layout/LinedList"/>
    <dgm:cxn modelId="{33AB764F-7205-4FE8-B114-51E850CAB2B4}" srcId="{7C967F59-95EC-4DA6-B6BD-6F5DBF1FAA39}" destId="{CB10D941-98FD-4998-87AE-3FEB74867453}" srcOrd="3" destOrd="0" parTransId="{002C0BBF-3A93-4409-9740-A544BAEF56B8}" sibTransId="{F4A5FB93-72F6-4892-B8D8-0E91115AD005}"/>
    <dgm:cxn modelId="{5A894D44-F384-4B7E-8521-19D7E9285AA7}" type="presOf" srcId="{DA2150FC-F0D8-440C-87C2-7610CF820568}" destId="{9DB92581-9E08-4E3A-B79D-BFFB747A4B93}" srcOrd="0" destOrd="0" presId="urn:microsoft.com/office/officeart/2008/layout/LinedList"/>
    <dgm:cxn modelId="{EECE1AFE-9ABD-42D7-AEC7-B5DD3E98DBA4}" type="presOf" srcId="{40E78732-2C4E-4FA3-B128-28C03A65981A}" destId="{8446144E-C797-4E04-A3F2-3D54EAB330F9}" srcOrd="0" destOrd="0" presId="urn:microsoft.com/office/officeart/2008/layout/LinedList"/>
    <dgm:cxn modelId="{C05C883A-FC4A-4314-8382-CD63662091EE}" srcId="{7C967F59-95EC-4DA6-B6BD-6F5DBF1FAA39}" destId="{59F6A969-8384-4FE6-974A-050499E717AE}" srcOrd="1" destOrd="0" parTransId="{D5D54BAC-2963-4417-810B-04DBB9323214}" sibTransId="{408E7A27-36EC-4432-8693-E29D1548537A}"/>
    <dgm:cxn modelId="{6371F5CB-A0FF-49E7-BB66-9C3643F4FFE2}" type="presOf" srcId="{0855267C-32AF-4CF4-961B-E9DF9898B852}" destId="{126E92B7-A6CB-4FBF-A7B1-8CAEC85B627B}" srcOrd="0" destOrd="0" presId="urn:microsoft.com/office/officeart/2008/layout/LinedList"/>
    <dgm:cxn modelId="{CB42CE4C-E46F-4668-AB28-EDD63276F586}" type="presParOf" srcId="{687E0EFA-2E2F-4DCE-AB99-4C2902CB9E39}" destId="{C2B38301-0E76-425C-BAD9-16A6444F18CF}" srcOrd="0" destOrd="0" presId="urn:microsoft.com/office/officeart/2008/layout/LinedList"/>
    <dgm:cxn modelId="{7F196EB9-0405-4864-BF5B-A3BA0FF03047}" type="presParOf" srcId="{687E0EFA-2E2F-4DCE-AB99-4C2902CB9E39}" destId="{0FEDFE36-4CCA-4324-B16C-2F71DBAE33D4}" srcOrd="1" destOrd="0" presId="urn:microsoft.com/office/officeart/2008/layout/LinedList"/>
    <dgm:cxn modelId="{E6C6126F-8E2F-4A37-AC7E-930A2F1385DD}" type="presParOf" srcId="{0FEDFE36-4CCA-4324-B16C-2F71DBAE33D4}" destId="{8446144E-C797-4E04-A3F2-3D54EAB330F9}" srcOrd="0" destOrd="0" presId="urn:microsoft.com/office/officeart/2008/layout/LinedList"/>
    <dgm:cxn modelId="{5F4507B8-BCFA-4491-AA78-B39701733652}" type="presParOf" srcId="{0FEDFE36-4CCA-4324-B16C-2F71DBAE33D4}" destId="{D2A6321B-1E9C-445D-933C-2F746E4754E0}" srcOrd="1" destOrd="0" presId="urn:microsoft.com/office/officeart/2008/layout/LinedList"/>
    <dgm:cxn modelId="{23435A5B-A219-42B5-9752-94E4AAE33A9D}" type="presParOf" srcId="{687E0EFA-2E2F-4DCE-AB99-4C2902CB9E39}" destId="{519454E0-450D-4C9E-B62E-AD736374A20F}" srcOrd="2" destOrd="0" presId="urn:microsoft.com/office/officeart/2008/layout/LinedList"/>
    <dgm:cxn modelId="{86E6F486-1B05-4CCA-B4EC-C626D042213A}" type="presParOf" srcId="{687E0EFA-2E2F-4DCE-AB99-4C2902CB9E39}" destId="{9553DE38-6920-45FD-A907-66AB17B97BF0}" srcOrd="3" destOrd="0" presId="urn:microsoft.com/office/officeart/2008/layout/LinedList"/>
    <dgm:cxn modelId="{B74B2180-F388-429C-96D4-403CEA302AD1}" type="presParOf" srcId="{9553DE38-6920-45FD-A907-66AB17B97BF0}" destId="{332C26B0-238B-48AB-8E32-56692172F12F}" srcOrd="0" destOrd="0" presId="urn:microsoft.com/office/officeart/2008/layout/LinedList"/>
    <dgm:cxn modelId="{737245F4-B564-4AED-B263-85B19A28211E}" type="presParOf" srcId="{9553DE38-6920-45FD-A907-66AB17B97BF0}" destId="{143ACE11-639A-425D-9D7D-1CD45F0BA19D}" srcOrd="1" destOrd="0" presId="urn:microsoft.com/office/officeart/2008/layout/LinedList"/>
    <dgm:cxn modelId="{E6273B86-8C10-4C60-A935-D386C0F67AF8}" type="presParOf" srcId="{687E0EFA-2E2F-4DCE-AB99-4C2902CB9E39}" destId="{44FDE0BE-8D8B-4040-BDA7-7560639BC5E9}" srcOrd="4" destOrd="0" presId="urn:microsoft.com/office/officeart/2008/layout/LinedList"/>
    <dgm:cxn modelId="{6ABBD5B3-BDF6-48E5-A60F-FD0D52573468}" type="presParOf" srcId="{687E0EFA-2E2F-4DCE-AB99-4C2902CB9E39}" destId="{E1466257-D46B-47A7-A97E-AC119F488116}" srcOrd="5" destOrd="0" presId="urn:microsoft.com/office/officeart/2008/layout/LinedList"/>
    <dgm:cxn modelId="{34E12FF0-3C54-442E-8E55-5AD6D171FF01}" type="presParOf" srcId="{E1466257-D46B-47A7-A97E-AC119F488116}" destId="{9DB92581-9E08-4E3A-B79D-BFFB747A4B93}" srcOrd="0" destOrd="0" presId="urn:microsoft.com/office/officeart/2008/layout/LinedList"/>
    <dgm:cxn modelId="{58CD4F7B-45D6-4975-851D-425B54E4F6EC}" type="presParOf" srcId="{E1466257-D46B-47A7-A97E-AC119F488116}" destId="{2F1B4E77-6AC1-46E2-BDD2-783D992962C6}" srcOrd="1" destOrd="0" presId="urn:microsoft.com/office/officeart/2008/layout/LinedList"/>
    <dgm:cxn modelId="{8F2294B9-8C70-4362-9FA3-B737C797D6A3}" type="presParOf" srcId="{687E0EFA-2E2F-4DCE-AB99-4C2902CB9E39}" destId="{3FF54D08-B4AA-4DAC-A197-D6144183346F}" srcOrd="6" destOrd="0" presId="urn:microsoft.com/office/officeart/2008/layout/LinedList"/>
    <dgm:cxn modelId="{B4DA76D2-5AA1-449D-8398-F8533F27583D}" type="presParOf" srcId="{687E0EFA-2E2F-4DCE-AB99-4C2902CB9E39}" destId="{DD95EDB5-1A7B-4FFA-892C-85827FFEDFFC}" srcOrd="7" destOrd="0" presId="urn:microsoft.com/office/officeart/2008/layout/LinedList"/>
    <dgm:cxn modelId="{C80E5239-DF38-42FF-AA5B-C2608F3A9061}" type="presParOf" srcId="{DD95EDB5-1A7B-4FFA-892C-85827FFEDFFC}" destId="{C650A3DD-1BF5-4410-BA1D-DB01397DE519}" srcOrd="0" destOrd="0" presId="urn:microsoft.com/office/officeart/2008/layout/LinedList"/>
    <dgm:cxn modelId="{497F2CDC-BFB4-433D-B6D3-236252E247B7}" type="presParOf" srcId="{DD95EDB5-1A7B-4FFA-892C-85827FFEDFFC}" destId="{A89DFA17-8580-4697-B17B-BFD1E2855CC0}" srcOrd="1" destOrd="0" presId="urn:microsoft.com/office/officeart/2008/layout/LinedList"/>
    <dgm:cxn modelId="{803E7099-0A05-4472-9AB9-5C6FD346D28F}" type="presParOf" srcId="{687E0EFA-2E2F-4DCE-AB99-4C2902CB9E39}" destId="{C6A45CB4-5395-44CA-B108-4BD8DBC3CD5D}" srcOrd="8" destOrd="0" presId="urn:microsoft.com/office/officeart/2008/layout/LinedList"/>
    <dgm:cxn modelId="{131538CC-1868-4674-9FB4-82AC0739F07C}" type="presParOf" srcId="{687E0EFA-2E2F-4DCE-AB99-4C2902CB9E39}" destId="{340EAE38-B531-4D06-90DA-4BCAAF6BD88B}" srcOrd="9" destOrd="0" presId="urn:microsoft.com/office/officeart/2008/layout/LinedList"/>
    <dgm:cxn modelId="{21D42541-147D-4212-AAAE-5FA646DE1722}" type="presParOf" srcId="{340EAE38-B531-4D06-90DA-4BCAAF6BD88B}" destId="{126E92B7-A6CB-4FBF-A7B1-8CAEC85B627B}" srcOrd="0" destOrd="0" presId="urn:microsoft.com/office/officeart/2008/layout/LinedList"/>
    <dgm:cxn modelId="{74B09736-161C-4D9C-96FF-9CACAF46448B}" type="presParOf" srcId="{340EAE38-B531-4D06-90DA-4BCAAF6BD88B}" destId="{A7EA3B11-6B19-4448-9609-D49D9112D3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C32809-FE4C-4864-B727-8A2B26B8CACF}" type="doc">
      <dgm:prSet loTypeId="urn:microsoft.com/office/officeart/2005/8/layout/process4" loCatId="process" qsTypeId="urn:microsoft.com/office/officeart/2005/8/quickstyle/simple4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BB6417BD-A28B-451E-89D3-13DD128C8341}">
      <dgm:prSet/>
      <dgm:spPr/>
      <dgm:t>
        <a:bodyPr/>
        <a:lstStyle/>
        <a:p>
          <a:r>
            <a:rPr lang="pl-PL"/>
            <a:t>STRONA INTERNETOWA ZSLIZ i Szkolny FACEBOOK </a:t>
          </a:r>
          <a:endParaRPr lang="en-US"/>
        </a:p>
      </dgm:t>
    </dgm:pt>
    <dgm:pt modelId="{1726FDFC-A6DD-4AD4-9281-2602F3D9D7FE}" type="parTrans" cxnId="{4A4A03F0-C035-47AC-8060-BDD099AC6164}">
      <dgm:prSet/>
      <dgm:spPr/>
      <dgm:t>
        <a:bodyPr/>
        <a:lstStyle/>
        <a:p>
          <a:endParaRPr lang="en-US"/>
        </a:p>
      </dgm:t>
    </dgm:pt>
    <dgm:pt modelId="{584E5FF3-BDAF-4C4D-9241-A35EC2F89865}" type="sibTrans" cxnId="{4A4A03F0-C035-47AC-8060-BDD099AC6164}">
      <dgm:prSet/>
      <dgm:spPr/>
      <dgm:t>
        <a:bodyPr/>
        <a:lstStyle/>
        <a:p>
          <a:endParaRPr lang="en-US"/>
        </a:p>
      </dgm:t>
    </dgm:pt>
    <dgm:pt modelId="{D159B27D-AD75-4620-933B-12E995ECC549}">
      <dgm:prSet/>
      <dgm:spPr/>
      <dgm:t>
        <a:bodyPr/>
        <a:lstStyle/>
        <a:p>
          <a:r>
            <a:rPr lang="pl-PL"/>
            <a:t>gdzie można przeczytać o sukcesach uczniów  i zobaczyć więcej wydarzeń z życia szkoły:</a:t>
          </a:r>
          <a:endParaRPr lang="en-US"/>
        </a:p>
      </dgm:t>
    </dgm:pt>
    <dgm:pt modelId="{EA79228A-7485-4390-A87A-557707D0EE92}" type="parTrans" cxnId="{181EF329-582F-4D25-8E53-88F3658A8B25}">
      <dgm:prSet/>
      <dgm:spPr/>
      <dgm:t>
        <a:bodyPr/>
        <a:lstStyle/>
        <a:p>
          <a:endParaRPr lang="en-US"/>
        </a:p>
      </dgm:t>
    </dgm:pt>
    <dgm:pt modelId="{F7042565-E5C4-43AA-9A0C-7C5144AD3404}" type="sibTrans" cxnId="{181EF329-582F-4D25-8E53-88F3658A8B25}">
      <dgm:prSet/>
      <dgm:spPr/>
      <dgm:t>
        <a:bodyPr/>
        <a:lstStyle/>
        <a:p>
          <a:endParaRPr lang="en-US"/>
        </a:p>
      </dgm:t>
    </dgm:pt>
    <dgm:pt modelId="{FA62859B-7712-4BE1-B4E5-D6B92DA7B986}">
      <dgm:prSet/>
      <dgm:spPr/>
      <dgm:t>
        <a:bodyPr/>
        <a:lstStyle/>
        <a:p>
          <a:r>
            <a:rPr lang="pl-PL"/>
            <a:t>zsliz.olecko.szkolnastrona.pl</a:t>
          </a:r>
          <a:endParaRPr lang="en-US"/>
        </a:p>
      </dgm:t>
    </dgm:pt>
    <dgm:pt modelId="{BF35FCEB-3B59-4A79-851D-092DB5E83ACC}" type="parTrans" cxnId="{DE91380F-B080-4CED-8A58-646790A30983}">
      <dgm:prSet/>
      <dgm:spPr/>
      <dgm:t>
        <a:bodyPr/>
        <a:lstStyle/>
        <a:p>
          <a:endParaRPr lang="en-US"/>
        </a:p>
      </dgm:t>
    </dgm:pt>
    <dgm:pt modelId="{973597EE-11BA-4960-9DCA-F757A5497064}" type="sibTrans" cxnId="{DE91380F-B080-4CED-8A58-646790A30983}">
      <dgm:prSet/>
      <dgm:spPr/>
      <dgm:t>
        <a:bodyPr/>
        <a:lstStyle/>
        <a:p>
          <a:endParaRPr lang="en-US"/>
        </a:p>
      </dgm:t>
    </dgm:pt>
    <dgm:pt modelId="{342C2D78-0C2B-4CCB-B664-75E597F8E066}">
      <dgm:prSet/>
      <dgm:spPr/>
      <dgm:t>
        <a:bodyPr/>
        <a:lstStyle/>
        <a:p>
          <a:r>
            <a:rPr lang="pl-PL"/>
            <a:t>https://www.facebook.com/internat.zsliz</a:t>
          </a:r>
          <a:endParaRPr lang="en-US"/>
        </a:p>
      </dgm:t>
    </dgm:pt>
    <dgm:pt modelId="{77EA1A7E-D77B-4CB0-A7BB-9765EF9D27EF}" type="parTrans" cxnId="{989EA182-4776-4DFB-9C5C-4A47D50CE7EF}">
      <dgm:prSet/>
      <dgm:spPr/>
      <dgm:t>
        <a:bodyPr/>
        <a:lstStyle/>
        <a:p>
          <a:endParaRPr lang="en-US"/>
        </a:p>
      </dgm:t>
    </dgm:pt>
    <dgm:pt modelId="{B6948503-3C49-4822-81D2-4CC978036D3C}" type="sibTrans" cxnId="{989EA182-4776-4DFB-9C5C-4A47D50CE7EF}">
      <dgm:prSet/>
      <dgm:spPr/>
      <dgm:t>
        <a:bodyPr/>
        <a:lstStyle/>
        <a:p>
          <a:endParaRPr lang="en-US"/>
        </a:p>
      </dgm:t>
    </dgm:pt>
    <dgm:pt modelId="{F7827D4F-AE87-4D8C-886C-B8E68CAE86E0}" type="pres">
      <dgm:prSet presAssocID="{C0C32809-FE4C-4864-B727-8A2B26B8CA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1D7975F-3B4A-479E-98D4-D666C165CD1A}" type="pres">
      <dgm:prSet presAssocID="{342C2D78-0C2B-4CCB-B664-75E597F8E066}" presName="boxAndChildren" presStyleCnt="0"/>
      <dgm:spPr/>
    </dgm:pt>
    <dgm:pt modelId="{C8BF2656-5694-4FC6-A711-ADCC938AD990}" type="pres">
      <dgm:prSet presAssocID="{342C2D78-0C2B-4CCB-B664-75E597F8E066}" presName="parentTextBox" presStyleLbl="node1" presStyleIdx="0" presStyleCnt="4"/>
      <dgm:spPr/>
      <dgm:t>
        <a:bodyPr/>
        <a:lstStyle/>
        <a:p>
          <a:endParaRPr lang="pl-PL"/>
        </a:p>
      </dgm:t>
    </dgm:pt>
    <dgm:pt modelId="{8C1CF6C7-D704-4274-B684-4B387B7778F6}" type="pres">
      <dgm:prSet presAssocID="{973597EE-11BA-4960-9DCA-F757A5497064}" presName="sp" presStyleCnt="0"/>
      <dgm:spPr/>
    </dgm:pt>
    <dgm:pt modelId="{97E95050-25C8-422E-9E8E-92738C6C1E73}" type="pres">
      <dgm:prSet presAssocID="{FA62859B-7712-4BE1-B4E5-D6B92DA7B986}" presName="arrowAndChildren" presStyleCnt="0"/>
      <dgm:spPr/>
    </dgm:pt>
    <dgm:pt modelId="{4BF3251D-11D2-43A4-9229-AFDB812E4168}" type="pres">
      <dgm:prSet presAssocID="{FA62859B-7712-4BE1-B4E5-D6B92DA7B986}" presName="parentTextArrow" presStyleLbl="node1" presStyleIdx="1" presStyleCnt="4"/>
      <dgm:spPr/>
      <dgm:t>
        <a:bodyPr/>
        <a:lstStyle/>
        <a:p>
          <a:endParaRPr lang="pl-PL"/>
        </a:p>
      </dgm:t>
    </dgm:pt>
    <dgm:pt modelId="{F95DA95D-5795-4F28-BD1F-3FD1602B08C4}" type="pres">
      <dgm:prSet presAssocID="{F7042565-E5C4-43AA-9A0C-7C5144AD3404}" presName="sp" presStyleCnt="0"/>
      <dgm:spPr/>
    </dgm:pt>
    <dgm:pt modelId="{FCCA66D7-8555-4B43-81EA-7989C70D9AD3}" type="pres">
      <dgm:prSet presAssocID="{D159B27D-AD75-4620-933B-12E995ECC549}" presName="arrowAndChildren" presStyleCnt="0"/>
      <dgm:spPr/>
    </dgm:pt>
    <dgm:pt modelId="{C8BF7D43-CED5-46FC-B3E6-20AEE19086A3}" type="pres">
      <dgm:prSet presAssocID="{D159B27D-AD75-4620-933B-12E995ECC549}" presName="parentTextArrow" presStyleLbl="node1" presStyleIdx="2" presStyleCnt="4"/>
      <dgm:spPr/>
      <dgm:t>
        <a:bodyPr/>
        <a:lstStyle/>
        <a:p>
          <a:endParaRPr lang="pl-PL"/>
        </a:p>
      </dgm:t>
    </dgm:pt>
    <dgm:pt modelId="{E376F2FD-B6A7-44DF-A74B-B77A2A92C007}" type="pres">
      <dgm:prSet presAssocID="{584E5FF3-BDAF-4C4D-9241-A35EC2F89865}" presName="sp" presStyleCnt="0"/>
      <dgm:spPr/>
    </dgm:pt>
    <dgm:pt modelId="{3DA6A110-5DC5-402A-9516-C6B55BE0A970}" type="pres">
      <dgm:prSet presAssocID="{BB6417BD-A28B-451E-89D3-13DD128C8341}" presName="arrowAndChildren" presStyleCnt="0"/>
      <dgm:spPr/>
    </dgm:pt>
    <dgm:pt modelId="{38B44DA7-3321-4796-A9FC-8073C2207C16}" type="pres">
      <dgm:prSet presAssocID="{BB6417BD-A28B-451E-89D3-13DD128C8341}" presName="parentTextArrow" presStyleLbl="node1" presStyleIdx="3" presStyleCnt="4"/>
      <dgm:spPr/>
      <dgm:t>
        <a:bodyPr/>
        <a:lstStyle/>
        <a:p>
          <a:endParaRPr lang="pl-PL"/>
        </a:p>
      </dgm:t>
    </dgm:pt>
  </dgm:ptLst>
  <dgm:cxnLst>
    <dgm:cxn modelId="{2E322F1E-79DF-4077-8A9E-332A365111E0}" type="presOf" srcId="{BB6417BD-A28B-451E-89D3-13DD128C8341}" destId="{38B44DA7-3321-4796-A9FC-8073C2207C16}" srcOrd="0" destOrd="0" presId="urn:microsoft.com/office/officeart/2005/8/layout/process4"/>
    <dgm:cxn modelId="{CB5AD0AF-D51A-44C0-A954-F59D396D7149}" type="presOf" srcId="{FA62859B-7712-4BE1-B4E5-D6B92DA7B986}" destId="{4BF3251D-11D2-43A4-9229-AFDB812E4168}" srcOrd="0" destOrd="0" presId="urn:microsoft.com/office/officeart/2005/8/layout/process4"/>
    <dgm:cxn modelId="{DE91380F-B080-4CED-8A58-646790A30983}" srcId="{C0C32809-FE4C-4864-B727-8A2B26B8CACF}" destId="{FA62859B-7712-4BE1-B4E5-D6B92DA7B986}" srcOrd="2" destOrd="0" parTransId="{BF35FCEB-3B59-4A79-851D-092DB5E83ACC}" sibTransId="{973597EE-11BA-4960-9DCA-F757A5497064}"/>
    <dgm:cxn modelId="{181EF329-582F-4D25-8E53-88F3658A8B25}" srcId="{C0C32809-FE4C-4864-B727-8A2B26B8CACF}" destId="{D159B27D-AD75-4620-933B-12E995ECC549}" srcOrd="1" destOrd="0" parTransId="{EA79228A-7485-4390-A87A-557707D0EE92}" sibTransId="{F7042565-E5C4-43AA-9A0C-7C5144AD3404}"/>
    <dgm:cxn modelId="{F85AC15B-3447-4437-B1A7-AB124AD2104D}" type="presOf" srcId="{342C2D78-0C2B-4CCB-B664-75E597F8E066}" destId="{C8BF2656-5694-4FC6-A711-ADCC938AD990}" srcOrd="0" destOrd="0" presId="urn:microsoft.com/office/officeart/2005/8/layout/process4"/>
    <dgm:cxn modelId="{EECB30AD-D9CA-4864-812C-C5069C25F396}" type="presOf" srcId="{D159B27D-AD75-4620-933B-12E995ECC549}" destId="{C8BF7D43-CED5-46FC-B3E6-20AEE19086A3}" srcOrd="0" destOrd="0" presId="urn:microsoft.com/office/officeart/2005/8/layout/process4"/>
    <dgm:cxn modelId="{7AAD6DAC-B515-4675-8A29-F648EF2D5C8B}" type="presOf" srcId="{C0C32809-FE4C-4864-B727-8A2B26B8CACF}" destId="{F7827D4F-AE87-4D8C-886C-B8E68CAE86E0}" srcOrd="0" destOrd="0" presId="urn:microsoft.com/office/officeart/2005/8/layout/process4"/>
    <dgm:cxn modelId="{4A4A03F0-C035-47AC-8060-BDD099AC6164}" srcId="{C0C32809-FE4C-4864-B727-8A2B26B8CACF}" destId="{BB6417BD-A28B-451E-89D3-13DD128C8341}" srcOrd="0" destOrd="0" parTransId="{1726FDFC-A6DD-4AD4-9281-2602F3D9D7FE}" sibTransId="{584E5FF3-BDAF-4C4D-9241-A35EC2F89865}"/>
    <dgm:cxn modelId="{989EA182-4776-4DFB-9C5C-4A47D50CE7EF}" srcId="{C0C32809-FE4C-4864-B727-8A2B26B8CACF}" destId="{342C2D78-0C2B-4CCB-B664-75E597F8E066}" srcOrd="3" destOrd="0" parTransId="{77EA1A7E-D77B-4CB0-A7BB-9765EF9D27EF}" sibTransId="{B6948503-3C49-4822-81D2-4CC978036D3C}"/>
    <dgm:cxn modelId="{F2D2A729-E46B-410F-B18A-8566DF00AB8A}" type="presParOf" srcId="{F7827D4F-AE87-4D8C-886C-B8E68CAE86E0}" destId="{71D7975F-3B4A-479E-98D4-D666C165CD1A}" srcOrd="0" destOrd="0" presId="urn:microsoft.com/office/officeart/2005/8/layout/process4"/>
    <dgm:cxn modelId="{D5F85524-724B-4ECF-82C8-11923CCEA2F4}" type="presParOf" srcId="{71D7975F-3B4A-479E-98D4-D666C165CD1A}" destId="{C8BF2656-5694-4FC6-A711-ADCC938AD990}" srcOrd="0" destOrd="0" presId="urn:microsoft.com/office/officeart/2005/8/layout/process4"/>
    <dgm:cxn modelId="{493DF286-300E-4744-AC27-FF60A1089789}" type="presParOf" srcId="{F7827D4F-AE87-4D8C-886C-B8E68CAE86E0}" destId="{8C1CF6C7-D704-4274-B684-4B387B7778F6}" srcOrd="1" destOrd="0" presId="urn:microsoft.com/office/officeart/2005/8/layout/process4"/>
    <dgm:cxn modelId="{312486D4-EA14-40B7-ADE6-E8952995999D}" type="presParOf" srcId="{F7827D4F-AE87-4D8C-886C-B8E68CAE86E0}" destId="{97E95050-25C8-422E-9E8E-92738C6C1E73}" srcOrd="2" destOrd="0" presId="urn:microsoft.com/office/officeart/2005/8/layout/process4"/>
    <dgm:cxn modelId="{036415E3-95A0-45BE-8B5E-0BDF6C6FA845}" type="presParOf" srcId="{97E95050-25C8-422E-9E8E-92738C6C1E73}" destId="{4BF3251D-11D2-43A4-9229-AFDB812E4168}" srcOrd="0" destOrd="0" presId="urn:microsoft.com/office/officeart/2005/8/layout/process4"/>
    <dgm:cxn modelId="{FA7FB3FF-D61D-4960-BD61-0388BE3ED402}" type="presParOf" srcId="{F7827D4F-AE87-4D8C-886C-B8E68CAE86E0}" destId="{F95DA95D-5795-4F28-BD1F-3FD1602B08C4}" srcOrd="3" destOrd="0" presId="urn:microsoft.com/office/officeart/2005/8/layout/process4"/>
    <dgm:cxn modelId="{6807B30E-4683-464C-B1A5-79E1326B9DF2}" type="presParOf" srcId="{F7827D4F-AE87-4D8C-886C-B8E68CAE86E0}" destId="{FCCA66D7-8555-4B43-81EA-7989C70D9AD3}" srcOrd="4" destOrd="0" presId="urn:microsoft.com/office/officeart/2005/8/layout/process4"/>
    <dgm:cxn modelId="{F011FCD6-5888-4C19-8C74-AAEDA5826A40}" type="presParOf" srcId="{FCCA66D7-8555-4B43-81EA-7989C70D9AD3}" destId="{C8BF7D43-CED5-46FC-B3E6-20AEE19086A3}" srcOrd="0" destOrd="0" presId="urn:microsoft.com/office/officeart/2005/8/layout/process4"/>
    <dgm:cxn modelId="{2D05C05B-3B8B-476A-B9C7-E940E2D204E0}" type="presParOf" srcId="{F7827D4F-AE87-4D8C-886C-B8E68CAE86E0}" destId="{E376F2FD-B6A7-44DF-A74B-B77A2A92C007}" srcOrd="5" destOrd="0" presId="urn:microsoft.com/office/officeart/2005/8/layout/process4"/>
    <dgm:cxn modelId="{C466F203-156B-4886-B083-9A02FB776944}" type="presParOf" srcId="{F7827D4F-AE87-4D8C-886C-B8E68CAE86E0}" destId="{3DA6A110-5DC5-402A-9516-C6B55BE0A970}" srcOrd="6" destOrd="0" presId="urn:microsoft.com/office/officeart/2005/8/layout/process4"/>
    <dgm:cxn modelId="{14758B7A-6438-4846-A463-4C14A65FA119}" type="presParOf" srcId="{3DA6A110-5DC5-402A-9516-C6B55BE0A970}" destId="{38B44DA7-3321-4796-A9FC-8073C2207C1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977911-5BE9-40A3-BA13-F63736E25FA3}">
      <dsp:nvSpPr>
        <dsp:cNvPr id="0" name=""/>
        <dsp:cNvSpPr/>
      </dsp:nvSpPr>
      <dsp:spPr>
        <a:xfrm>
          <a:off x="326043" y="159796"/>
          <a:ext cx="530771" cy="5307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0E5C-7F76-48ED-9AC8-E1F1C67EDDE3}">
      <dsp:nvSpPr>
        <dsp:cNvPr id="0" name=""/>
        <dsp:cNvSpPr/>
      </dsp:nvSpPr>
      <dsp:spPr>
        <a:xfrm>
          <a:off x="1683" y="883146"/>
          <a:ext cx="1179492" cy="5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/>
            <a:t>To kierunek dla miłośników przyrody.</a:t>
          </a:r>
          <a:endParaRPr lang="en-US" sz="1100" kern="1200"/>
        </a:p>
      </dsp:txBody>
      <dsp:txXfrm>
        <a:off x="1683" y="883146"/>
        <a:ext cx="1179492" cy="560258"/>
      </dsp:txXfrm>
    </dsp:sp>
    <dsp:sp modelId="{CDB3625D-DC1D-411A-BE50-ED21945FF9D9}">
      <dsp:nvSpPr>
        <dsp:cNvPr id="0" name=""/>
        <dsp:cNvSpPr/>
      </dsp:nvSpPr>
      <dsp:spPr>
        <a:xfrm>
          <a:off x="1711947" y="159796"/>
          <a:ext cx="530771" cy="5307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8A466-683E-4A1F-A83B-8FD7EB7B1C04}">
      <dsp:nvSpPr>
        <dsp:cNvPr id="0" name=""/>
        <dsp:cNvSpPr/>
      </dsp:nvSpPr>
      <dsp:spPr>
        <a:xfrm>
          <a:off x="1387586" y="883146"/>
          <a:ext cx="1179492" cy="5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/>
            <a:t>W czasie trwania nauki nauczysz się m.in.:</a:t>
          </a:r>
          <a:endParaRPr lang="en-US" sz="1100" kern="1200"/>
        </a:p>
      </dsp:txBody>
      <dsp:txXfrm>
        <a:off x="1387586" y="883146"/>
        <a:ext cx="1179492" cy="560258"/>
      </dsp:txXfrm>
    </dsp:sp>
    <dsp:sp modelId="{43CCF56F-8DE4-4CF6-904E-DC822C970B99}">
      <dsp:nvSpPr>
        <dsp:cNvPr id="0" name=""/>
        <dsp:cNvSpPr/>
      </dsp:nvSpPr>
      <dsp:spPr>
        <a:xfrm>
          <a:off x="3097850" y="159796"/>
          <a:ext cx="530771" cy="5307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C2A16-017D-4CEB-B045-C7024F849D9E}">
      <dsp:nvSpPr>
        <dsp:cNvPr id="0" name=""/>
        <dsp:cNvSpPr/>
      </dsp:nvSpPr>
      <dsp:spPr>
        <a:xfrm>
          <a:off x="2773490" y="883146"/>
          <a:ext cx="1179492" cy="5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/>
            <a:t>rozpoznawać przedstawicieli fauny i flory leśnej,</a:t>
          </a:r>
          <a:endParaRPr lang="en-US" sz="1100" kern="1200"/>
        </a:p>
      </dsp:txBody>
      <dsp:txXfrm>
        <a:off x="2773490" y="883146"/>
        <a:ext cx="1179492" cy="560258"/>
      </dsp:txXfrm>
    </dsp:sp>
    <dsp:sp modelId="{B6C5AE13-A77A-49CE-A3DA-701C0107D5B0}">
      <dsp:nvSpPr>
        <dsp:cNvPr id="0" name=""/>
        <dsp:cNvSpPr/>
      </dsp:nvSpPr>
      <dsp:spPr>
        <a:xfrm>
          <a:off x="1018995" y="1738278"/>
          <a:ext cx="530771" cy="5307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3FB5D-4947-46FC-B72F-18ECAAFF69D0}">
      <dsp:nvSpPr>
        <dsp:cNvPr id="0" name=""/>
        <dsp:cNvSpPr/>
      </dsp:nvSpPr>
      <dsp:spPr>
        <a:xfrm>
          <a:off x="694635" y="2461628"/>
          <a:ext cx="1179492" cy="5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/>
            <a:t>dowiesz się jak rośnie las, </a:t>
          </a:r>
          <a:endParaRPr lang="en-US" sz="1100" kern="1200"/>
        </a:p>
      </dsp:txBody>
      <dsp:txXfrm>
        <a:off x="694635" y="2461628"/>
        <a:ext cx="1179492" cy="560258"/>
      </dsp:txXfrm>
    </dsp:sp>
    <dsp:sp modelId="{91F0244E-2F0E-4D2F-8080-E6491EDD2544}">
      <dsp:nvSpPr>
        <dsp:cNvPr id="0" name=""/>
        <dsp:cNvSpPr/>
      </dsp:nvSpPr>
      <dsp:spPr>
        <a:xfrm>
          <a:off x="2404898" y="1738278"/>
          <a:ext cx="530771" cy="5307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885A5-089E-4A7E-B397-D8742607C593}">
      <dsp:nvSpPr>
        <dsp:cNvPr id="0" name=""/>
        <dsp:cNvSpPr/>
      </dsp:nvSpPr>
      <dsp:spPr>
        <a:xfrm>
          <a:off x="2080538" y="2461628"/>
          <a:ext cx="1179492" cy="560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/>
            <a:t>zapoznasz się także z zasadami mechanizacji prac leśnych oraz działaniem różnego rodzaju maszyn i urządzeń stosowanych w leśnictwie.</a:t>
          </a:r>
          <a:endParaRPr lang="en-US" sz="1100" kern="1200"/>
        </a:p>
      </dsp:txBody>
      <dsp:txXfrm>
        <a:off x="2080538" y="2461628"/>
        <a:ext cx="1179492" cy="5602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B38301-0E76-425C-BAD9-16A6444F18CF}">
      <dsp:nvSpPr>
        <dsp:cNvPr id="0" name=""/>
        <dsp:cNvSpPr/>
      </dsp:nvSpPr>
      <dsp:spPr>
        <a:xfrm>
          <a:off x="0" y="623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6144E-C797-4E04-A3F2-3D54EAB330F9}">
      <dsp:nvSpPr>
        <dsp:cNvPr id="0" name=""/>
        <dsp:cNvSpPr/>
      </dsp:nvSpPr>
      <dsp:spPr>
        <a:xfrm>
          <a:off x="0" y="62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kern="1200"/>
            <a:t>kucharz</a:t>
          </a:r>
          <a:endParaRPr lang="en-US" sz="2800" kern="1200"/>
        </a:p>
      </dsp:txBody>
      <dsp:txXfrm>
        <a:off x="0" y="623"/>
        <a:ext cx="4869656" cy="1020830"/>
      </dsp:txXfrm>
    </dsp:sp>
    <dsp:sp modelId="{519454E0-450D-4C9E-B62E-AD736374A20F}">
      <dsp:nvSpPr>
        <dsp:cNvPr id="0" name=""/>
        <dsp:cNvSpPr/>
      </dsp:nvSpPr>
      <dsp:spPr>
        <a:xfrm>
          <a:off x="0" y="1021453"/>
          <a:ext cx="4869656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C26B0-238B-48AB-8E32-56692172F12F}">
      <dsp:nvSpPr>
        <dsp:cNvPr id="0" name=""/>
        <dsp:cNvSpPr/>
      </dsp:nvSpPr>
      <dsp:spPr>
        <a:xfrm>
          <a:off x="0" y="1021453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kern="1200"/>
            <a:t>cukiernik</a:t>
          </a:r>
          <a:r>
            <a:rPr lang="pl-PL" sz="2800" kern="1200">
              <a:latin typeface="Calibri Light" panose="020F0302020204030204"/>
            </a:rPr>
            <a:t> </a:t>
          </a:r>
          <a:endParaRPr lang="en-US" sz="2800" kern="1200"/>
        </a:p>
      </dsp:txBody>
      <dsp:txXfrm>
        <a:off x="0" y="1021453"/>
        <a:ext cx="4869656" cy="1020830"/>
      </dsp:txXfrm>
    </dsp:sp>
    <dsp:sp modelId="{44FDE0BE-8D8B-4040-BDA7-7560639BC5E9}">
      <dsp:nvSpPr>
        <dsp:cNvPr id="0" name=""/>
        <dsp:cNvSpPr/>
      </dsp:nvSpPr>
      <dsp:spPr>
        <a:xfrm>
          <a:off x="0" y="2042284"/>
          <a:ext cx="4869656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92581-9E08-4E3A-B79D-BFFB747A4B93}">
      <dsp:nvSpPr>
        <dsp:cNvPr id="0" name=""/>
        <dsp:cNvSpPr/>
      </dsp:nvSpPr>
      <dsp:spPr>
        <a:xfrm>
          <a:off x="0" y="2042284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kern="1200"/>
            <a:t>piekarz</a:t>
          </a:r>
          <a:r>
            <a:rPr lang="pl-PL" sz="2800" kern="1200">
              <a:latin typeface="Calibri Light" panose="020F0302020204030204"/>
            </a:rPr>
            <a:t> </a:t>
          </a:r>
          <a:endParaRPr lang="en-US" sz="2800" kern="1200"/>
        </a:p>
      </dsp:txBody>
      <dsp:txXfrm>
        <a:off x="0" y="2042284"/>
        <a:ext cx="4869656" cy="1020830"/>
      </dsp:txXfrm>
    </dsp:sp>
    <dsp:sp modelId="{3FF54D08-B4AA-4DAC-A197-D6144183346F}">
      <dsp:nvSpPr>
        <dsp:cNvPr id="0" name=""/>
        <dsp:cNvSpPr/>
      </dsp:nvSpPr>
      <dsp:spPr>
        <a:xfrm>
          <a:off x="0" y="3063115"/>
          <a:ext cx="4869656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0A3DD-1BF5-4410-BA1D-DB01397DE519}">
      <dsp:nvSpPr>
        <dsp:cNvPr id="0" name=""/>
        <dsp:cNvSpPr/>
      </dsp:nvSpPr>
      <dsp:spPr>
        <a:xfrm>
          <a:off x="0" y="3063115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kern="1200"/>
            <a:t>rolnik</a:t>
          </a:r>
          <a:r>
            <a:rPr lang="pl-PL" sz="2800" kern="1200">
              <a:latin typeface="Calibri Light" panose="020F0302020204030204"/>
            </a:rPr>
            <a:t> </a:t>
          </a:r>
          <a:endParaRPr lang="en-US" sz="2800" kern="1200"/>
        </a:p>
      </dsp:txBody>
      <dsp:txXfrm>
        <a:off x="0" y="3063115"/>
        <a:ext cx="4869656" cy="1020830"/>
      </dsp:txXfrm>
    </dsp:sp>
    <dsp:sp modelId="{C6A45CB4-5395-44CA-B108-4BD8DBC3CD5D}">
      <dsp:nvSpPr>
        <dsp:cNvPr id="0" name=""/>
        <dsp:cNvSpPr/>
      </dsp:nvSpPr>
      <dsp:spPr>
        <a:xfrm>
          <a:off x="0" y="4083946"/>
          <a:ext cx="486965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E92B7-A6CB-4FBF-A7B1-8CAEC85B627B}">
      <dsp:nvSpPr>
        <dsp:cNvPr id="0" name=""/>
        <dsp:cNvSpPr/>
      </dsp:nvSpPr>
      <dsp:spPr>
        <a:xfrm>
          <a:off x="0" y="4083946"/>
          <a:ext cx="4869656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kern="1200"/>
            <a:t>kelner</a:t>
          </a:r>
          <a:r>
            <a:rPr lang="pl-PL" sz="2800" kern="1200">
              <a:latin typeface="Calibri Light" panose="020F0302020204030204"/>
            </a:rPr>
            <a:t> </a:t>
          </a:r>
          <a:r>
            <a:rPr lang="pl-PL" sz="2800" kern="1200"/>
            <a:t> </a:t>
          </a:r>
          <a:br>
            <a:rPr lang="pl-PL" sz="2800" kern="1200"/>
          </a:br>
          <a:endParaRPr lang="en-US" sz="2800" kern="1200"/>
        </a:p>
      </dsp:txBody>
      <dsp:txXfrm>
        <a:off x="0" y="4083946"/>
        <a:ext cx="4869656" cy="10208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BF2656-5694-4FC6-A711-ADCC938AD990}">
      <dsp:nvSpPr>
        <dsp:cNvPr id="0" name=""/>
        <dsp:cNvSpPr/>
      </dsp:nvSpPr>
      <dsp:spPr>
        <a:xfrm>
          <a:off x="0" y="2768985"/>
          <a:ext cx="3985907" cy="6057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/>
            <a:t>https://www.facebook.com/internat.zsliz</a:t>
          </a:r>
          <a:endParaRPr lang="en-US" sz="1400" kern="1200"/>
        </a:p>
      </dsp:txBody>
      <dsp:txXfrm>
        <a:off x="0" y="2768985"/>
        <a:ext cx="3985907" cy="605786"/>
      </dsp:txXfrm>
    </dsp:sp>
    <dsp:sp modelId="{4BF3251D-11D2-43A4-9229-AFDB812E4168}">
      <dsp:nvSpPr>
        <dsp:cNvPr id="0" name=""/>
        <dsp:cNvSpPr/>
      </dsp:nvSpPr>
      <dsp:spPr>
        <a:xfrm rot="10800000">
          <a:off x="0" y="1846373"/>
          <a:ext cx="3985907" cy="931699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/>
            <a:t>zsliz.olecko.szkolnastrona.pl</a:t>
          </a:r>
          <a:endParaRPr lang="en-US" sz="1400" kern="1200"/>
        </a:p>
      </dsp:txBody>
      <dsp:txXfrm rot="10800000">
        <a:off x="0" y="1846373"/>
        <a:ext cx="3985907" cy="931699"/>
      </dsp:txXfrm>
    </dsp:sp>
    <dsp:sp modelId="{C8BF7D43-CED5-46FC-B3E6-20AEE19086A3}">
      <dsp:nvSpPr>
        <dsp:cNvPr id="0" name=""/>
        <dsp:cNvSpPr/>
      </dsp:nvSpPr>
      <dsp:spPr>
        <a:xfrm rot="10800000">
          <a:off x="0" y="923760"/>
          <a:ext cx="3985907" cy="93169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/>
            <a:t>gdzie można przeczytać o sukcesach uczniów  i zobaczyć więcej wydarzeń z życia szkoły:</a:t>
          </a:r>
          <a:endParaRPr lang="en-US" sz="1400" kern="1200"/>
        </a:p>
      </dsp:txBody>
      <dsp:txXfrm rot="10800000">
        <a:off x="0" y="923760"/>
        <a:ext cx="3985907" cy="931699"/>
      </dsp:txXfrm>
    </dsp:sp>
    <dsp:sp modelId="{38B44DA7-3321-4796-A9FC-8073C2207C16}">
      <dsp:nvSpPr>
        <dsp:cNvPr id="0" name=""/>
        <dsp:cNvSpPr/>
      </dsp:nvSpPr>
      <dsp:spPr>
        <a:xfrm rot="10800000">
          <a:off x="0" y="1147"/>
          <a:ext cx="3985907" cy="931699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/>
            <a:t>STRONA INTERNETOWA ZSLIZ i Szkolny FACEBOOK </a:t>
          </a:r>
          <a:endParaRPr lang="en-US" sz="1400" kern="1200"/>
        </a:p>
      </dsp:txBody>
      <dsp:txXfrm rot="10800000">
        <a:off x="0" y="1147"/>
        <a:ext cx="3985907" cy="931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0EACC-EEF2-4F74-A998-653B686EA466}" type="datetimeFigureOut">
              <a:rPr lang="pl-PL" smtClean="0"/>
              <a:pPr/>
              <a:t>02.03.2023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374BC-D559-4C62-89F9-F3A2900A0C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6853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374BC-D559-4C62-89F9-F3A2900A0CC7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42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374BC-D559-4C62-89F9-F3A2900A0CC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581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374BC-D559-4C62-89F9-F3A2900A0CC7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7919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296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27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768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53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6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418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703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333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57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64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33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283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1.jpeg"/><Relationship Id="rId7" Type="http://schemas.microsoft.com/office/2007/relationships/hdphoto" Target="../media/hdphoto5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wmf"/><Relationship Id="rId3" Type="http://schemas.openxmlformats.org/officeDocument/2006/relationships/image" Target="../media/image10.w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wmf"/><Relationship Id="rId2" Type="http://schemas.openxmlformats.org/officeDocument/2006/relationships/image" Target="../media/image4.png"/><Relationship Id="rId16" Type="http://schemas.openxmlformats.org/officeDocument/2006/relationships/image" Target="../media/image23.wmf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wmf"/><Relationship Id="rId4" Type="http://schemas.openxmlformats.org/officeDocument/2006/relationships/image" Target="../media/image11.wm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4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4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30.jpeg"/><Relationship Id="rId4" Type="http://schemas.openxmlformats.org/officeDocument/2006/relationships/image" Target="../media/image1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30.jpeg"/><Relationship Id="rId4" Type="http://schemas.openxmlformats.org/officeDocument/2006/relationships/image" Target="../media/image1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ED28C008-E57A-A74F-03D9-A6098B34C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92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274" name="Rectangle 93273">
            <a:extLst>
              <a:ext uri="{FF2B5EF4-FFF2-40B4-BE49-F238E27FC236}">
                <a16:creationId xmlns:a16="http://schemas.microsoft.com/office/drawing/2014/main" xmlns="" id="{C3D6EC93-F369-413E-AA67-5D4104161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41752"/>
            <a:ext cx="3295650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pl-PL" sz="2200">
                <a:solidFill>
                  <a:schemeClr val="bg1"/>
                </a:solidFill>
              </a:rPr>
              <a:t>EDUKACJA WOJSKOWA</a:t>
            </a:r>
            <a:br>
              <a:rPr lang="en-US" altLang="pl-PL" sz="2200">
                <a:solidFill>
                  <a:schemeClr val="bg1"/>
                </a:solidFill>
              </a:rPr>
            </a:br>
            <a:r>
              <a:rPr lang="en-US" altLang="pl-PL" sz="2200">
                <a:solidFill>
                  <a:schemeClr val="bg1"/>
                </a:solidFill>
              </a:rPr>
              <a:t>ZDOBYWANE UMIEJĘTNOŚCI</a:t>
            </a:r>
            <a:br>
              <a:rPr lang="en-US" altLang="pl-PL" sz="2200">
                <a:solidFill>
                  <a:schemeClr val="bg1"/>
                </a:solidFill>
              </a:rPr>
            </a:b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28650" y="3146400"/>
            <a:ext cx="3295650" cy="2454300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l-PL" sz="2100" b="1" i="0" u="none" strike="noStrike" cap="none" spc="0" normalizeH="0" baseline="0" noProof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+mn-lt"/>
              </a:rPr>
              <a:t>Rzut granatem</a:t>
            </a:r>
            <a:endParaRPr kumimoji="0" lang="en-US" sz="2100" b="1" i="0" u="none" strike="noStrike" cap="none" spc="0" normalizeH="0" baseline="0" noProof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Obraz 6" descr="74947290_2582005751845039_9143585481663971328_n.jpg"/>
          <p:cNvPicPr>
            <a:picLocks noChangeAspect="1"/>
          </p:cNvPicPr>
          <p:nvPr/>
        </p:nvPicPr>
        <p:blipFill rotWithShape="1">
          <a:blip r:embed="rId2" cstate="print"/>
          <a:srcRect l="20531" r="26649"/>
          <a:stretch/>
        </p:blipFill>
        <p:spPr>
          <a:xfrm>
            <a:off x="4314144" y="10"/>
            <a:ext cx="4829856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93276" name="Group 93275">
            <a:extLst>
              <a:ext uri="{FF2B5EF4-FFF2-40B4-BE49-F238E27FC236}">
                <a16:creationId xmlns:a16="http://schemas.microsoft.com/office/drawing/2014/main" xmlns="" id="{4EA04677-6B2C-40F4-975C-ED91965527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24273" y="0"/>
            <a:ext cx="656039" cy="6857455"/>
            <a:chOff x="5632356" y="0"/>
            <a:chExt cx="874718" cy="6857455"/>
          </a:xfrm>
        </p:grpSpPr>
        <p:sp>
          <p:nvSpPr>
            <p:cNvPr id="93277" name="Freeform: Shape 93276">
              <a:extLst>
                <a:ext uri="{FF2B5EF4-FFF2-40B4-BE49-F238E27FC236}">
                  <a16:creationId xmlns:a16="http://schemas.microsoft.com/office/drawing/2014/main" xmlns="" id="{3F1ABE2E-F19F-4BD3-B0FA-8A2D8885B9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78" name="Freeform: Shape 93277">
              <a:extLst>
                <a:ext uri="{FF2B5EF4-FFF2-40B4-BE49-F238E27FC236}">
                  <a16:creationId xmlns:a16="http://schemas.microsoft.com/office/drawing/2014/main" xmlns="" id="{C86D0F14-D449-4833-830D-A382829E2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755" y="1506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Rectangle 93190">
            <a:extLst>
              <a:ext uri="{FF2B5EF4-FFF2-40B4-BE49-F238E27FC236}">
                <a16:creationId xmlns:a16="http://schemas.microsoft.com/office/drawing/2014/main" xmlns="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795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193" name="Group 93192">
            <a:extLst>
              <a:ext uri="{FF2B5EF4-FFF2-40B4-BE49-F238E27FC236}">
                <a16:creationId xmlns:a16="http://schemas.microsoft.com/office/drawing/2014/main" xmlns="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93194" name="Freeform 5">
              <a:extLst>
                <a:ext uri="{FF2B5EF4-FFF2-40B4-BE49-F238E27FC236}">
                  <a16:creationId xmlns:a16="http://schemas.microsoft.com/office/drawing/2014/main" xmlns="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195" name="Freeform 6">
              <a:extLst>
                <a:ext uri="{FF2B5EF4-FFF2-40B4-BE49-F238E27FC236}">
                  <a16:creationId xmlns:a16="http://schemas.microsoft.com/office/drawing/2014/main" xmlns="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196" name="Freeform 7">
              <a:extLst>
                <a:ext uri="{FF2B5EF4-FFF2-40B4-BE49-F238E27FC236}">
                  <a16:creationId xmlns:a16="http://schemas.microsoft.com/office/drawing/2014/main" xmlns="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197" name="Freeform 8">
              <a:extLst>
                <a:ext uri="{FF2B5EF4-FFF2-40B4-BE49-F238E27FC236}">
                  <a16:creationId xmlns:a16="http://schemas.microsoft.com/office/drawing/2014/main" xmlns="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198" name="Freeform 9">
              <a:extLst>
                <a:ext uri="{FF2B5EF4-FFF2-40B4-BE49-F238E27FC236}">
                  <a16:creationId xmlns:a16="http://schemas.microsoft.com/office/drawing/2014/main" xmlns="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199" name="Freeform 10">
              <a:extLst>
                <a:ext uri="{FF2B5EF4-FFF2-40B4-BE49-F238E27FC236}">
                  <a16:creationId xmlns:a16="http://schemas.microsoft.com/office/drawing/2014/main" xmlns="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0" name="Freeform 11">
              <a:extLst>
                <a:ext uri="{FF2B5EF4-FFF2-40B4-BE49-F238E27FC236}">
                  <a16:creationId xmlns:a16="http://schemas.microsoft.com/office/drawing/2014/main" xmlns="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1" name="Freeform 12">
              <a:extLst>
                <a:ext uri="{FF2B5EF4-FFF2-40B4-BE49-F238E27FC236}">
                  <a16:creationId xmlns:a16="http://schemas.microsoft.com/office/drawing/2014/main" xmlns="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2" name="Freeform 13">
              <a:extLst>
                <a:ext uri="{FF2B5EF4-FFF2-40B4-BE49-F238E27FC236}">
                  <a16:creationId xmlns:a16="http://schemas.microsoft.com/office/drawing/2014/main" xmlns="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3" name="Freeform 14">
              <a:extLst>
                <a:ext uri="{FF2B5EF4-FFF2-40B4-BE49-F238E27FC236}">
                  <a16:creationId xmlns:a16="http://schemas.microsoft.com/office/drawing/2014/main" xmlns="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4" name="Freeform 15">
              <a:extLst>
                <a:ext uri="{FF2B5EF4-FFF2-40B4-BE49-F238E27FC236}">
                  <a16:creationId xmlns:a16="http://schemas.microsoft.com/office/drawing/2014/main" xmlns="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5" name="Freeform 16">
              <a:extLst>
                <a:ext uri="{FF2B5EF4-FFF2-40B4-BE49-F238E27FC236}">
                  <a16:creationId xmlns:a16="http://schemas.microsoft.com/office/drawing/2014/main" xmlns="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6" name="Freeform 17">
              <a:extLst>
                <a:ext uri="{FF2B5EF4-FFF2-40B4-BE49-F238E27FC236}">
                  <a16:creationId xmlns:a16="http://schemas.microsoft.com/office/drawing/2014/main" xmlns="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7" name="Freeform 18">
              <a:extLst>
                <a:ext uri="{FF2B5EF4-FFF2-40B4-BE49-F238E27FC236}">
                  <a16:creationId xmlns:a16="http://schemas.microsoft.com/office/drawing/2014/main" xmlns="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8" name="Freeform 19">
              <a:extLst>
                <a:ext uri="{FF2B5EF4-FFF2-40B4-BE49-F238E27FC236}">
                  <a16:creationId xmlns:a16="http://schemas.microsoft.com/office/drawing/2014/main" xmlns="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09" name="Freeform 20">
              <a:extLst>
                <a:ext uri="{FF2B5EF4-FFF2-40B4-BE49-F238E27FC236}">
                  <a16:creationId xmlns:a16="http://schemas.microsoft.com/office/drawing/2014/main" xmlns="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10" name="Freeform 21">
              <a:extLst>
                <a:ext uri="{FF2B5EF4-FFF2-40B4-BE49-F238E27FC236}">
                  <a16:creationId xmlns:a16="http://schemas.microsoft.com/office/drawing/2014/main" xmlns="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11" name="Freeform 22">
              <a:extLst>
                <a:ext uri="{FF2B5EF4-FFF2-40B4-BE49-F238E27FC236}">
                  <a16:creationId xmlns:a16="http://schemas.microsoft.com/office/drawing/2014/main" xmlns="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212" name="Freeform 23">
              <a:extLst>
                <a:ext uri="{FF2B5EF4-FFF2-40B4-BE49-F238E27FC236}">
                  <a16:creationId xmlns:a16="http://schemas.microsoft.com/office/drawing/2014/main" xmlns="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472" y="4760132"/>
            <a:ext cx="3820197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pl-PL" sz="3000"/>
              <a:t>EDUKACJA WOJSKOWA</a:t>
            </a:r>
            <a:br>
              <a:rPr lang="en-US" altLang="pl-PL" sz="3000"/>
            </a:br>
            <a:r>
              <a:rPr lang="en-US" altLang="pl-PL" sz="3000"/>
              <a:t>ZDOBYWANE UMIEJĘTNOŚCI</a:t>
            </a:r>
            <a:br>
              <a:rPr lang="en-US" altLang="pl-PL" sz="3000"/>
            </a:br>
            <a:endParaRPr lang="en-US" sz="3000"/>
          </a:p>
        </p:txBody>
      </p:sp>
      <p:pic>
        <p:nvPicPr>
          <p:cNvPr id="6" name="Obraz 5" descr="Przyrzeczenie strzeleckie Grajewo.jpg"/>
          <p:cNvPicPr>
            <a:picLocks noChangeAspect="1"/>
          </p:cNvPicPr>
          <p:nvPr/>
        </p:nvPicPr>
        <p:blipFill rotWithShape="1">
          <a:blip r:embed="rId2" cstate="print"/>
          <a:srcRect t="12801" b="20183"/>
          <a:stretch/>
        </p:blipFill>
        <p:spPr>
          <a:xfrm>
            <a:off x="20" y="2872"/>
            <a:ext cx="9143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70029" y="4767660"/>
            <a:ext cx="3880210" cy="1770300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>
                <a:latin typeface="+mn-lt"/>
              </a:rPr>
              <a:t>Musztra</a:t>
            </a:r>
            <a:endParaRPr kumimoji="0" lang="en-US" sz="1600" b="1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217" name="Rectangle 93216">
            <a:extLst>
              <a:ext uri="{FF2B5EF4-FFF2-40B4-BE49-F238E27FC236}">
                <a16:creationId xmlns:a16="http://schemas.microsoft.com/office/drawing/2014/main" xmlns="" id="{73AD41DB-DF9F-49BC-85AE-6AB1840A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pl-PL" sz="1900">
                <a:solidFill>
                  <a:schemeClr val="bg1"/>
                </a:solidFill>
              </a:rPr>
              <a:t>EDUKACJA WOJSKOWA</a:t>
            </a:r>
            <a:br>
              <a:rPr lang="en-US" altLang="pl-PL" sz="1900">
                <a:solidFill>
                  <a:schemeClr val="bg1"/>
                </a:solidFill>
              </a:rPr>
            </a:br>
            <a:r>
              <a:rPr lang="en-US" altLang="pl-PL" sz="1900">
                <a:solidFill>
                  <a:schemeClr val="bg1"/>
                </a:solidFill>
              </a:rPr>
              <a:t>ZDOBYWANE UMIEJĘTNOŚCI</a:t>
            </a:r>
            <a:br>
              <a:rPr lang="en-US" altLang="pl-PL" sz="1900">
                <a:solidFill>
                  <a:schemeClr val="bg1"/>
                </a:solidFill>
              </a:rPr>
            </a:br>
            <a:endParaRPr lang="en-US" sz="1900">
              <a:solidFill>
                <a:schemeClr val="bg1"/>
              </a:solidFill>
            </a:endParaRPr>
          </a:p>
        </p:txBody>
      </p:sp>
      <p:pic>
        <p:nvPicPr>
          <p:cNvPr id="7" name="Obraz 6" descr="hgfhgfghfghhgfhg.jpg"/>
          <p:cNvPicPr>
            <a:picLocks noChangeAspect="1"/>
          </p:cNvPicPr>
          <p:nvPr/>
        </p:nvPicPr>
        <p:blipFill rotWithShape="1">
          <a:blip r:embed="rId2" cstate="print"/>
          <a:srcRect t="5139" b="36755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93219" name="Group 93218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93220" name="Freeform: Shape 93219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21" name="Freeform: Shape 93220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248150" y="4669978"/>
            <a:ext cx="4269581" cy="1173700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 b="1">
                <a:solidFill>
                  <a:schemeClr val="bg1">
                    <a:alpha val="80000"/>
                  </a:schemeClr>
                </a:solidFill>
                <a:latin typeface="+mn-lt"/>
              </a:rPr>
              <a:t>Udział</a:t>
            </a:r>
            <a:r>
              <a:rPr lang="en-US" sz="2100" b="1" noProof="0">
                <a:solidFill>
                  <a:schemeClr val="bg1">
                    <a:alpha val="80000"/>
                  </a:schemeClr>
                </a:solidFill>
                <a:latin typeface="+mn-lt"/>
              </a:rPr>
              <a:t> w zawodach proobronnych</a:t>
            </a:r>
            <a:endParaRPr kumimoji="0" lang="en-US" sz="2100" b="1" i="0" u="none" strike="noStrike" cap="none" spc="0" normalizeH="0" baseline="0" noProof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8" descr="Obraz zawierający liniowany, linia, kilka&#10;&#10;Opis wygenerowany automatycznie">
            <a:extLst>
              <a:ext uri="{FF2B5EF4-FFF2-40B4-BE49-F238E27FC236}">
                <a16:creationId xmlns:a16="http://schemas.microsoft.com/office/drawing/2014/main" xmlns="" id="{7DA6B0AB-9818-5BD7-28C0-4F471322E7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668338"/>
            <a:ext cx="1835150" cy="1357313"/>
          </a:xfrm>
          <a:prstGeom prst="rect">
            <a:avLst/>
          </a:prstGeom>
        </p:spPr>
      </p:pic>
      <p:pic>
        <p:nvPicPr>
          <p:cNvPr id="6" name="Obraz 6" descr="Obraz zawierający wewnątrz, osoba, stojące&#10;&#10;Opis wygenerowany automatycznie">
            <a:extLst>
              <a:ext uri="{FF2B5EF4-FFF2-40B4-BE49-F238E27FC236}">
                <a16:creationId xmlns:a16="http://schemas.microsoft.com/office/drawing/2014/main" xmlns="" id="{BB969CB7-DC8A-6655-62E1-E6982A423E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2363" y="668338"/>
            <a:ext cx="1835150" cy="1357313"/>
          </a:xfrm>
          <a:prstGeom prst="rect">
            <a:avLst/>
          </a:prstGeom>
        </p:spPr>
      </p:pic>
      <p:pic>
        <p:nvPicPr>
          <p:cNvPr id="11" name="Obraz 11" descr="Obraz zawierający osoba, wewnątrz, broń, podłoże&#10;&#10;Opis wygenerowany automatycznie">
            <a:extLst>
              <a:ext uri="{FF2B5EF4-FFF2-40B4-BE49-F238E27FC236}">
                <a16:creationId xmlns:a16="http://schemas.microsoft.com/office/drawing/2014/main" xmlns="" id="{46C022CE-3F89-A3E8-0B89-B6ACDA5191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3713" y="668338"/>
            <a:ext cx="1835150" cy="1357313"/>
          </a:xfrm>
          <a:prstGeom prst="rect">
            <a:avLst/>
          </a:prstGeom>
        </p:spPr>
      </p:pic>
      <p:pic>
        <p:nvPicPr>
          <p:cNvPr id="9" name="Obraz 9" descr="Obraz zawierający śnieg, zewnętrzne, drzewo, jazda na nartach&#10;&#10;Opis wygenerowany automatycznie">
            <a:extLst>
              <a:ext uri="{FF2B5EF4-FFF2-40B4-BE49-F238E27FC236}">
                <a16:creationId xmlns:a16="http://schemas.microsoft.com/office/drawing/2014/main" xmlns="" id="{36BA72F9-6079-0330-698C-308870E9979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3475" y="668338"/>
            <a:ext cx="2446338" cy="1357313"/>
          </a:xfrm>
          <a:prstGeom prst="rect">
            <a:avLst/>
          </a:prstGeom>
        </p:spPr>
      </p:pic>
      <p:pic>
        <p:nvPicPr>
          <p:cNvPr id="4" name="Obraz 4" descr="Obraz zawierający osoba, odzież, mundur wojskowy, wewnątrz&#10;&#10;Opis wygenerowany automatycznie">
            <a:extLst>
              <a:ext uri="{FF2B5EF4-FFF2-40B4-BE49-F238E27FC236}">
                <a16:creationId xmlns:a16="http://schemas.microsoft.com/office/drawing/2014/main" xmlns="" id="{9DC65B3B-7342-C942-C4E3-0E689C86D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482600" y="2101850"/>
            <a:ext cx="2266950" cy="4087813"/>
          </a:xfrm>
        </p:spPr>
      </p:pic>
      <p:pic>
        <p:nvPicPr>
          <p:cNvPr id="5" name="Obraz 5" descr="Obraz zawierający osoba, wewnątrz, sufit, ściana&#10;&#10;Opis wygenerowany automatycznie">
            <a:extLst>
              <a:ext uri="{FF2B5EF4-FFF2-40B4-BE49-F238E27FC236}">
                <a16:creationId xmlns:a16="http://schemas.microsoft.com/office/drawing/2014/main" xmlns="" id="{91E1376F-B862-F2AB-D10F-8AFBB321225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24163" y="2101850"/>
            <a:ext cx="3060700" cy="4087813"/>
          </a:xfrm>
          <a:prstGeom prst="rect">
            <a:avLst/>
          </a:prstGeom>
        </p:spPr>
      </p:pic>
      <p:pic>
        <p:nvPicPr>
          <p:cNvPr id="7" name="Obraz 7" descr="Obraz zawierający podłoże, leżące&#10;&#10;Opis wygenerowany automatycznie">
            <a:extLst>
              <a:ext uri="{FF2B5EF4-FFF2-40B4-BE49-F238E27FC236}">
                <a16:creationId xmlns:a16="http://schemas.microsoft.com/office/drawing/2014/main" xmlns="" id="{5EE23E73-3CB2-843B-BBD8-1914FC01946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9475" y="2101850"/>
            <a:ext cx="2700338" cy="2005013"/>
          </a:xfrm>
          <a:prstGeom prst="rect">
            <a:avLst/>
          </a:prstGeom>
        </p:spPr>
      </p:pic>
      <p:pic>
        <p:nvPicPr>
          <p:cNvPr id="10" name="Obraz 10" descr="Obraz zawierający osoba, mundur wojskowy, tłum&#10;&#10;Opis wygenerowany automatycznie">
            <a:extLst>
              <a:ext uri="{FF2B5EF4-FFF2-40B4-BE49-F238E27FC236}">
                <a16:creationId xmlns:a16="http://schemas.microsoft.com/office/drawing/2014/main" xmlns="" id="{77A16032-909B-4B90-3A91-A5BFBD4CD43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59475" y="4181475"/>
            <a:ext cx="2700338" cy="2006600"/>
          </a:xfrm>
          <a:prstGeom prst="rect">
            <a:avLst/>
          </a:prstGeom>
        </p:spPr>
      </p:pic>
      <p:pic>
        <p:nvPicPr>
          <p:cNvPr id="13" name="Picture 3" descr="logo szkoły">
            <a:extLst>
              <a:ext uri="{FF2B5EF4-FFF2-40B4-BE49-F238E27FC236}">
                <a16:creationId xmlns:a16="http://schemas.microsoft.com/office/drawing/2014/main" xmlns="" id="{AF3A037D-C62F-BD32-41D5-C23C6E57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73" y="87970"/>
            <a:ext cx="808158" cy="7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874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35A348-C5D6-4112-9FDD-93A493B01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53C139-7CE9-D187-6D3C-288BDBA3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428000"/>
            <a:ext cx="4607719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Udział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projekcie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„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Trenuj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wojskiem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zorganizowanym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15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Gołdapski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Pułk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Przeciwlotniczy</a:t>
            </a:r>
            <a:r>
              <a:rPr 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 </a:t>
            </a:r>
          </a:p>
        </p:txBody>
      </p:sp>
      <p:pic>
        <p:nvPicPr>
          <p:cNvPr id="5" name="Obraz 5" descr="Obraz zawierający zewnętrzne, śnieg, przyroda, stos&#10;&#10;Opis wygenerowany automatycznie">
            <a:extLst>
              <a:ext uri="{FF2B5EF4-FFF2-40B4-BE49-F238E27FC236}">
                <a16:creationId xmlns:a16="http://schemas.microsoft.com/office/drawing/2014/main" xmlns="" id="{20D975F7-47D7-61FF-3F39-C61B911E56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400" r="33426" b="-1"/>
          <a:stretch/>
        </p:blipFill>
        <p:spPr>
          <a:xfrm>
            <a:off x="20" y="10"/>
            <a:ext cx="3000355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6" name="Obraz 6" descr="Obraz zawierający śnieg, osoba, zewnętrzne, drzewo&#10;&#10;Opis wygenerowany automatycznie">
            <a:extLst>
              <a:ext uri="{FF2B5EF4-FFF2-40B4-BE49-F238E27FC236}">
                <a16:creationId xmlns:a16="http://schemas.microsoft.com/office/drawing/2014/main" xmlns="" id="{2AE7E75E-93AE-DF91-2245-09DF17353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044" r="34248" b="-3"/>
          <a:stretch/>
        </p:blipFill>
        <p:spPr>
          <a:xfrm>
            <a:off x="3143251" y="10"/>
            <a:ext cx="2857499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4" name="Obraz 4" descr="Obraz zawierający zewnętrzne, śnieg, transport&#10;&#10;Opis wygenerowany automatycznie">
            <a:extLst>
              <a:ext uri="{FF2B5EF4-FFF2-40B4-BE49-F238E27FC236}">
                <a16:creationId xmlns:a16="http://schemas.microsoft.com/office/drawing/2014/main" xmlns="" id="{9924C3D6-0E07-D319-85DA-9746A56E1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33639" r="9523" b="2"/>
          <a:stretch/>
        </p:blipFill>
        <p:spPr>
          <a:xfrm>
            <a:off x="6143625" y="10"/>
            <a:ext cx="3000375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138929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Freeform: Shape 93190">
            <a:extLst>
              <a:ext uri="{FF2B5EF4-FFF2-40B4-BE49-F238E27FC236}">
                <a16:creationId xmlns:a16="http://schemas.microsoft.com/office/drawing/2014/main" xmlns="" id="{E4505C23-674B-4195-81D6-0C127FEAE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67908"/>
            <a:ext cx="6870771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93" name="Freeform: Shape 93192">
            <a:extLst>
              <a:ext uri="{FF2B5EF4-FFF2-40B4-BE49-F238E27FC236}">
                <a16:creationId xmlns:a16="http://schemas.microsoft.com/office/drawing/2014/main" xmlns="" id="{65C9B8F0-FF66-4C15-BD05-E86B87331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2277" y="5367908"/>
            <a:ext cx="257172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8" descr="Obraz zawierający osoba, wewnątrz, ściana, naczynie&#10;&#10;Opis wygenerowany automatyczni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53" y="2976830"/>
            <a:ext cx="2347103" cy="1717559"/>
          </a:xfrm>
          <a:prstGeom prst="rect">
            <a:avLst/>
          </a:prstGeom>
        </p:spPr>
      </p:pic>
      <p:pic>
        <p:nvPicPr>
          <p:cNvPr id="7" name="Obraz 6" descr="Obraz zawierający osoba, stół, wewnątrz, siedzi&#10;&#10;Opis wygenerowany automatyczni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4588" y="811910"/>
            <a:ext cx="3014663" cy="3971968"/>
          </a:xfrm>
          <a:prstGeom prst="rect">
            <a:avLst/>
          </a:prstGeom>
        </p:spPr>
      </p:pic>
      <p:pic>
        <p:nvPicPr>
          <p:cNvPr id="10" name="Obraz 9" descr="Obraz zawierający osoba, wewnątrz, żywność, czekolada&#10;&#10;Opis wygenerowany automatyczni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5448" y="1129233"/>
            <a:ext cx="2502727" cy="3725510"/>
          </a:xfrm>
          <a:prstGeom prst="rect">
            <a:avLst/>
          </a:pr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661988"/>
            <a:ext cx="1714500" cy="1660525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5529884"/>
            <a:ext cx="5789535" cy="1096331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pl-PL" sz="1400" dirty="0"/>
              <a:t/>
            </a:r>
            <a:br>
              <a:rPr lang="pl-PL" sz="1400" dirty="0"/>
            </a:br>
            <a:r>
              <a:rPr lang="pl-PL" sz="2000" dirty="0"/>
              <a:t>Technik żywienia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pl-PL" sz="2000" dirty="0"/>
              <a:t>i usług gastronomicznych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endParaRPr lang="pl-PL" sz="1400"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kilka&#10;&#10;Opis wygenerowany automatycznie">
            <a:extLst>
              <a:ext uri="{FF2B5EF4-FFF2-40B4-BE49-F238E27FC236}">
                <a16:creationId xmlns:a16="http://schemas.microsoft.com/office/drawing/2014/main" xmlns="" id="{294CF77A-FAA9-37FC-0731-C309A0D4F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2383" r="-1" b="8165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463546" y="4185749"/>
            <a:ext cx="6949328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/>
              <a:t>HGT.02. Przygotowanie i wydawanie dań</a:t>
            </a:r>
            <a:br>
              <a:rPr lang="en-US" sz="1900"/>
            </a:br>
            <a:r>
              <a:rPr lang="en-US" sz="1900"/>
              <a:t>HGT.12 Organizacja żywienia i usług gastronomicznych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3547" y="4856921"/>
            <a:ext cx="7173771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Technik żywienia i usług gastronomicznych zdobywa podczas nauki w Zespole Szkół Licealnych </a:t>
            </a:r>
            <a:br>
              <a:rPr lang="en-US" sz="1600">
                <a:latin typeface="+mn-lt"/>
              </a:rPr>
            </a:br>
            <a:r>
              <a:rPr lang="en-US" sz="1600">
                <a:latin typeface="+mn-lt"/>
              </a:rPr>
              <a:t>i Zawodowych </a:t>
            </a:r>
            <a:r>
              <a:rPr lang="en-US" sz="1600" b="1">
                <a:latin typeface="+mn-lt"/>
              </a:rPr>
              <a:t>dwie kwalifikacje</a:t>
            </a:r>
            <a:r>
              <a:rPr lang="en-US" sz="1600">
                <a:latin typeface="+mn-lt"/>
              </a:rPr>
              <a:t>:</a:t>
            </a: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2" descr="Obraz zawierający drzewo, osoba, zewnętrzne&#10;&#10;Opis wygenerowany automatycznie">
            <a:extLst>
              <a:ext uri="{FF2B5EF4-FFF2-40B4-BE49-F238E27FC236}">
                <a16:creationId xmlns:a16="http://schemas.microsoft.com/office/drawing/2014/main" xmlns="" id="{305D24AC-CA51-57AE-3F36-2C5A3BE12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657" r="3502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Prostokąt 7"/>
          <p:cNvSpPr/>
          <p:nvPr/>
        </p:nvSpPr>
        <p:spPr>
          <a:xfrm>
            <a:off x="4978933" y="2871982"/>
            <a:ext cx="3753055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Podczas nauki na profilu technik żywienia </a:t>
            </a:r>
            <a:br>
              <a:rPr lang="en-US" sz="1600">
                <a:latin typeface="+mn-lt"/>
              </a:rPr>
            </a:br>
            <a:r>
              <a:rPr lang="en-US" sz="1600">
                <a:latin typeface="+mn-lt"/>
              </a:rPr>
              <a:t>i usług gastronomicznych poznacie </a:t>
            </a:r>
            <a:r>
              <a:rPr lang="en-US" sz="1600" b="1">
                <a:latin typeface="+mn-lt"/>
              </a:rPr>
              <a:t>tajniki przepysznej kuchni </a:t>
            </a:r>
            <a:r>
              <a:rPr lang="en-US" sz="1600">
                <a:latin typeface="+mn-lt"/>
              </a:rPr>
              <a:t>i wykorzystacie je w praktyce – </a:t>
            </a:r>
            <a:r>
              <a:rPr lang="en-US" sz="1600" b="1">
                <a:latin typeface="+mn-lt"/>
              </a:rPr>
              <a:t>gotując w trakcie zajęć</a:t>
            </a:r>
            <a:r>
              <a:rPr lang="en-US" sz="1600">
                <a:latin typeface="+mn-lt"/>
              </a:rPr>
              <a:t>!</a:t>
            </a: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192CC478-C344-1C59-7989-244D8E377E4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825625"/>
          <a:ext cx="78867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xmlns="" val="388040686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244171102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278377509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2793957858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603435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135226"/>
                  </a:ext>
                </a:extLst>
              </a:tr>
            </a:tbl>
          </a:graphicData>
        </a:graphic>
      </p:graphicFrame>
      <p:pic>
        <p:nvPicPr>
          <p:cNvPr id="5" name="Obraz 5" descr="Obraz zawierający stół, talerz, żywność, wewnątrz&#10;&#10;Opis wygenerowany automatycznie">
            <a:extLst>
              <a:ext uri="{FF2B5EF4-FFF2-40B4-BE49-F238E27FC236}">
                <a16:creationId xmlns:a16="http://schemas.microsoft.com/office/drawing/2014/main" xmlns="" id="{F27E743C-5092-86E0-DED2-E1868B941B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7305" y="3871440"/>
            <a:ext cx="5238634" cy="2928971"/>
          </a:xfrm>
          <a:prstGeom prst="rect">
            <a:avLst/>
          </a:prstGeom>
        </p:spPr>
      </p:pic>
      <p:pic>
        <p:nvPicPr>
          <p:cNvPr id="6" name="Obraz 6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xmlns="" id="{8F4AE06E-7844-5E48-47F5-CD1C675C0E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118" y="488111"/>
            <a:ext cx="2886973" cy="2574984"/>
          </a:xfrm>
          <a:prstGeom prst="rect">
            <a:avLst/>
          </a:prstGeom>
        </p:spPr>
      </p:pic>
      <p:pic>
        <p:nvPicPr>
          <p:cNvPr id="7" name="Obraz 7" descr="Obraz zawierający osoba, stół, wewnątrz, computer&#10;&#10;Opis wygenerowany automatycznie">
            <a:extLst>
              <a:ext uri="{FF2B5EF4-FFF2-40B4-BE49-F238E27FC236}">
                <a16:creationId xmlns:a16="http://schemas.microsoft.com/office/drawing/2014/main" xmlns="" id="{D04C1BBF-F57C-E830-8292-F333903DBC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6296" y="72027"/>
            <a:ext cx="3602117" cy="3948035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E2201059-E0B9-18BA-E3E8-30104B0CED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943" y="135147"/>
            <a:ext cx="2335020" cy="4114800"/>
          </a:xfrm>
          <a:prstGeom prst="rect">
            <a:avLst/>
          </a:prstGeom>
        </p:spPr>
      </p:pic>
      <p:pic>
        <p:nvPicPr>
          <p:cNvPr id="10" name="Obraz 10" descr="Obraz zawierający wewnątrz, podłoże, owoce, roślina&#10;&#10;Opis wygenerowany automatycznie">
            <a:extLst>
              <a:ext uri="{FF2B5EF4-FFF2-40B4-BE49-F238E27FC236}">
                <a16:creationId xmlns:a16="http://schemas.microsoft.com/office/drawing/2014/main" xmlns="" id="{006139B8-D3CB-0594-32A6-A787BA08B4E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36" y="3974161"/>
            <a:ext cx="3719640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57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pl-PL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TECHNIK  </a:t>
            </a:r>
            <a:br>
              <a:rPr lang="en-US" altLang="pl-PL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pl-PL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HOTELARSTWA</a:t>
            </a:r>
          </a:p>
        </p:txBody>
      </p:sp>
      <p:pic>
        <p:nvPicPr>
          <p:cNvPr id="11" name="Picture 8" descr="Obraz zawierający wewnątrz, osoba, computer&#10;&#10;Opis wygenerowany automatycznie"/>
          <p:cNvPicPr>
            <a:picLocks noChangeAspect="1" noChangeArrowheads="1"/>
          </p:cNvPicPr>
          <p:nvPr/>
        </p:nvPicPr>
        <p:blipFill rotWithShape="1">
          <a:blip r:embed="rId3" cstate="print"/>
          <a:srcRect l="9683" r="9683"/>
          <a:stretch/>
        </p:blipFill>
        <p:spPr bwMode="auto">
          <a:xfrm>
            <a:off x="20" y="61242"/>
            <a:ext cx="4520949" cy="4181085"/>
          </a:xfrm>
          <a:prstGeom prst="rect">
            <a:avLst/>
          </a:prstGeom>
        </p:spPr>
      </p:pic>
      <p:pic>
        <p:nvPicPr>
          <p:cNvPr id="8" name="Picture 6" descr="Obraz zawierający stół, osoba, osoby, stół w jadalni&#10;&#10;Opis wygenerowany automatycznie"/>
          <p:cNvPicPr>
            <a:picLocks noChangeAspect="1" noChangeArrowheads="1"/>
          </p:cNvPicPr>
          <p:nvPr/>
        </p:nvPicPr>
        <p:blipFill rotWithShape="1">
          <a:blip r:embed="rId4" cstate="print"/>
          <a:srcRect l="9689" r="9689"/>
          <a:stretch/>
        </p:blipFill>
        <p:spPr bwMode="auto">
          <a:xfrm>
            <a:off x="4551589" y="60551"/>
            <a:ext cx="4378099" cy="4059314"/>
          </a:xfrm>
          <a:prstGeom prst="rect">
            <a:avLst/>
          </a:prstGeom>
        </p:spPr>
      </p:pic>
      <p:cxnSp>
        <p:nvCxnSpPr>
          <p:cNvPr id="93191" name="Straight Connector 93190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193" name="Straight Connector 93192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C:\Users\user\Desktop\Zdjęcia z aparatu\Zdjęcia - cz.2 z aparatu\DSC_0124.JPG"/>
          <p:cNvPicPr/>
          <p:nvPr/>
        </p:nvPicPr>
        <p:blipFill rotWithShape="1">
          <a:blip r:embed="rId2" cstate="print">
            <a:alphaModFix amt="35000"/>
          </a:blip>
          <a:srcRect l="28697" r="11286" b="1"/>
          <a:stretch/>
        </p:blipFill>
        <p:spPr bwMode="auto">
          <a:xfrm>
            <a:off x="-6" y="-4"/>
            <a:ext cx="9144000" cy="6855958"/>
          </a:xfrm>
          <a:prstGeom prst="rect">
            <a:avLst/>
          </a:prstGeom>
          <a:scene3d>
            <a:camera prst="perspectiveContrastingLeftFacing">
              <a:rot lat="540000" lon="2100000" rev="0"/>
            </a:camera>
            <a:lightRig rig="soft" dir="t"/>
          </a:scene3d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6276" y="4522156"/>
            <a:ext cx="370345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Kierunki kształcenia 2023/2024</a:t>
            </a:r>
          </a:p>
        </p:txBody>
      </p:sp>
      <p:sp>
        <p:nvSpPr>
          <p:cNvPr id="93214" name="Freeform: Shape 93213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16" name="Freeform: Shape 93215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C:\Users\user\Desktop\Zdjęcia z aparatu\Rok szkolny 2017-2018\09.04.2018\DSC_0221.JPG"/>
          <p:cNvPicPr/>
          <p:nvPr/>
        </p:nvPicPr>
        <p:blipFill rotWithShape="1">
          <a:blip r:embed="rId3" cstate="print"/>
          <a:srcRect l="21791" r="4356" b="2"/>
          <a:stretch/>
        </p:blipFill>
        <p:spPr bwMode="auto">
          <a:xfrm>
            <a:off x="934929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cene3d>
            <a:camera prst="perspectiveContrastingLeftFacing">
              <a:rot lat="540000" lon="2100000" rev="0"/>
            </a:camera>
            <a:lightRig rig="soft" dir="t"/>
          </a:scene3d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 rotWithShape="1">
          <a:blip r:embed="rId4" cstate="print"/>
          <a:srcRect l="29134" r="12654" b="-1"/>
          <a:stretch/>
        </p:blipFill>
        <p:spPr bwMode="auto">
          <a:xfrm>
            <a:off x="20" y="2288331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93218" name="Oval 93217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20725" y="561316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 descr="Obraz zawierający osoba, mundur wojskowy, podłoże, pozujący&#10;&#10;Opis wygenerowany automatycznie"/>
          <p:cNvPicPr/>
          <p:nvPr/>
        </p:nvPicPr>
        <p:blipFill rotWithShape="1">
          <a:blip r:embed="rId5" cstate="print"/>
          <a:srcRect l="20674" r="29263" b="-1"/>
          <a:stretch/>
        </p:blipFill>
        <p:spPr bwMode="auto">
          <a:xfrm>
            <a:off x="4144169" y="725908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cene3d>
            <a:camera prst="perspectiveContrastingLeftFacing">
              <a:rot lat="540000" lon="2100000" rev="0"/>
            </a:camera>
            <a:lightRig rig="soft" dir="t"/>
          </a:scene3d>
        </p:spPr>
      </p:pic>
      <p:sp>
        <p:nvSpPr>
          <p:cNvPr id="93220" name="Freeform: Shape 93219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64426" y="-4332"/>
            <a:ext cx="2579574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F:\kronika\34.jpg"/>
          <p:cNvPicPr/>
          <p:nvPr/>
        </p:nvPicPr>
        <p:blipFill rotWithShape="1">
          <a:blip r:embed="rId6" cstate="print"/>
          <a:srcRect l="15425" r="36151" b="2"/>
          <a:stretch/>
        </p:blipFill>
        <p:spPr bwMode="auto">
          <a:xfrm>
            <a:off x="6689070" y="-4331"/>
            <a:ext cx="2454929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cene3d>
            <a:camera prst="perspectiveContrastingLeftFacing">
              <a:rot lat="540000" lon="2100000" rev="0"/>
            </a:camera>
            <a:lightRig rig="soft" dir="t"/>
          </a:scene3d>
        </p:spPr>
      </p:pic>
      <p:sp>
        <p:nvSpPr>
          <p:cNvPr id="93222" name="Freeform: Shape 93221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99498" y="3907418"/>
            <a:ext cx="2244502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Obraz zawierający osoba, wewnątrz, grupa, sufit&#10;&#10;Opis wygenerowany automatycznie"/>
          <p:cNvPicPr/>
          <p:nvPr/>
        </p:nvPicPr>
        <p:blipFill rotWithShape="1">
          <a:blip r:embed="rId7" cstate="print"/>
          <a:srcRect l="43274" r="5907"/>
          <a:stretch/>
        </p:blipFill>
        <p:spPr bwMode="auto">
          <a:xfrm>
            <a:off x="7022428" y="4071322"/>
            <a:ext cx="2121574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cene3d>
            <a:camera prst="perspectiveContrastingLeftFacing">
              <a:rot lat="540000" lon="2100000" rev="0"/>
            </a:camera>
            <a:lightRig rig="soft" dir="t"/>
          </a:scene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1" name="Rectangle 93200">
            <a:extLst>
              <a:ext uri="{FF2B5EF4-FFF2-40B4-BE49-F238E27FC236}">
                <a16:creationId xmlns:a16="http://schemas.microsoft.com/office/drawing/2014/main" xmlns="" id="{4845A0EE-C4C8-4AE1-B3C6-1261368AC0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595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313" y="639763"/>
            <a:ext cx="2903538" cy="2814638"/>
          </a:xfrm>
          <a:prstGeom prst="rect">
            <a:avLst/>
          </a:prstGeom>
        </p:spPr>
      </p:pic>
      <p:pic>
        <p:nvPicPr>
          <p:cNvPr id="4" name="Picture 8" descr="Obraz zawierający osoba, kobieta&#10;&#10;Opis wygenerowany automatycznie">
            <a:extLst>
              <a:ext uri="{FF2B5EF4-FFF2-40B4-BE49-F238E27FC236}">
                <a16:creationId xmlns:a16="http://schemas.microsoft.com/office/drawing/2014/main" xmlns="" id="{7FDE14E7-26E3-30E7-5B0A-A449ACFF0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1519" b="11519"/>
          <a:stretch/>
        </p:blipFill>
        <p:spPr bwMode="auto">
          <a:xfrm>
            <a:off x="4340680" y="3532070"/>
            <a:ext cx="4413426" cy="2861247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78" y="881772"/>
            <a:ext cx="316896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Technik hotelarz zdobywa umiejętności: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prowadzenia hotelowego biura obsługi klienta,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bezpośredniej obsługi klienta,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organizacji przyjęć, bankietów, 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prowadzenie dokumentacji zakładu,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organizowania usług hotelarskich ;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komunikacji z klientem i doskonalenia kompetencji             językowych i komunikacyjnych,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savoir-vivru, kultury osobistej, 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posługiwania się językiem obcym.</a:t>
            </a:r>
            <a:br>
              <a:rPr lang="en-US"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800" b="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C3D6EC93-F369-413E-AA67-5D4104161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/>
          <p:cNvSpPr/>
          <p:nvPr/>
        </p:nvSpPr>
        <p:spPr>
          <a:xfrm>
            <a:off x="628650" y="3146400"/>
            <a:ext cx="329565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>
                  <a:alpha val="80000"/>
                </a:schemeClr>
              </a:solidFill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alpha val="80000"/>
                  </a:schemeClr>
                </a:solidFill>
                <a:latin typeface="+mn-lt"/>
              </a:rPr>
              <a:t>Uczniowie kształcący się w zawodzie technik hotelarstwa przygotowywani są do 2 egzaminów zawodowych: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alpha val="80000"/>
                  </a:schemeClr>
                </a:solidFill>
                <a:latin typeface="+mn-lt"/>
              </a:rPr>
              <a:t>HGT.03. </a:t>
            </a:r>
            <a:r>
              <a:rPr lang="en-US" sz="1600" b="1">
                <a:solidFill>
                  <a:schemeClr val="bg1">
                    <a:alpha val="80000"/>
                  </a:schemeClr>
                </a:solidFill>
                <a:latin typeface="+mn-lt"/>
              </a:rPr>
              <a:t>Obsługa gości w obiekcie świadczącym usługi hotelarskie,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>
                    <a:alpha val="80000"/>
                  </a:schemeClr>
                </a:solidFill>
                <a:latin typeface="+mn-lt"/>
              </a:rPr>
              <a:t>HGT.06. </a:t>
            </a:r>
            <a:r>
              <a:rPr lang="en-US" sz="1600" b="1">
                <a:solidFill>
                  <a:schemeClr val="bg1">
                    <a:alpha val="80000"/>
                  </a:schemeClr>
                </a:solidFill>
                <a:latin typeface="+mn-lt"/>
              </a:rPr>
              <a:t>Realizacja usług w recepcji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pic>
        <p:nvPicPr>
          <p:cNvPr id="5" name="Obraz 5" descr="Zasobnik z jedzeniem na łóżku">
            <a:extLst>
              <a:ext uri="{FF2B5EF4-FFF2-40B4-BE49-F238E27FC236}">
                <a16:creationId xmlns:a16="http://schemas.microsoft.com/office/drawing/2014/main" xmlns="" id="{EF06F1C6-88B3-75C4-C54C-A6DAE3ABB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499" r="30490" b="-1"/>
          <a:stretch/>
        </p:blipFill>
        <p:spPr>
          <a:xfrm>
            <a:off x="4314144" y="10"/>
            <a:ext cx="4829856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A04677-6B2C-40F4-975C-ED91965527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24273" y="0"/>
            <a:ext cx="656039" cy="6857455"/>
            <a:chOff x="5632356" y="0"/>
            <a:chExt cx="874718" cy="685745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F1ABE2E-F19F-4BD3-B0FA-8A2D8885B9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86D0F14-D449-4833-830D-A382829E2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logo szkoły">
            <a:extLst>
              <a:ext uri="{FF2B5EF4-FFF2-40B4-BE49-F238E27FC236}">
                <a16:creationId xmlns:a16="http://schemas.microsoft.com/office/drawing/2014/main" xmlns="" id="{39FA53C0-3223-BD1F-AAB8-B2898089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5">
            <a:extLst>
              <a:ext uri="{FF2B5EF4-FFF2-40B4-BE49-F238E27FC236}">
                <a16:creationId xmlns:a16="http://schemas.microsoft.com/office/drawing/2014/main" xmlns="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ytuł 13"/>
          <p:cNvSpPr>
            <a:spLocks noGrp="1"/>
          </p:cNvSpPr>
          <p:nvPr>
            <p:ph type="title" idx="4294967295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Nowoczesna baza hotelarska </a:t>
            </a:r>
            <a:br>
              <a:rPr lang="en-US" sz="1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7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wyposażona  m.in. w ladę recepcyjną, tablicę interaktywną wraz </a:t>
            </a:r>
            <a:br>
              <a:rPr lang="en-US" sz="17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7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 projektorem multimedialnym, ekspres ciśnieniowy, kasę fiskalną, zastawy stołowe oraz akcesoria używane do przygotowywania drinków</a:t>
            </a:r>
            <a:endParaRPr lang="en-US" sz="1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logo szkoły"/>
          <p:cNvPicPr>
            <a:picLocks noChangeAspect="1" noChangeArrowheads="1"/>
          </p:cNvPicPr>
          <p:nvPr/>
        </p:nvPicPr>
        <p:blipFill rotWithShape="1">
          <a:blip r:embed="rId3" cstate="print"/>
          <a:srcRect t="1789" r="2" b="2"/>
          <a:stretch/>
        </p:blipFill>
        <p:spPr bwMode="auto">
          <a:xfrm>
            <a:off x="238226" y="299363"/>
            <a:ext cx="3120339" cy="3049204"/>
          </a:xfrm>
          <a:prstGeom prst="rect">
            <a:avLst/>
          </a:prstGeom>
          <a:noFill/>
        </p:spPr>
      </p:pic>
      <p:pic>
        <p:nvPicPr>
          <p:cNvPr id="11" name="Obraz 10" descr="Obraz zawierający stół, talerz, wewnątrz, osoba&#10;&#10;Opis wygenerowany automatycznie"/>
          <p:cNvPicPr>
            <a:picLocks noChangeAspect="1"/>
          </p:cNvPicPr>
          <p:nvPr/>
        </p:nvPicPr>
        <p:blipFill rotWithShape="1">
          <a:blip r:embed="rId4" cstate="print"/>
          <a:srcRect b="18868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Obraz zawierający stół, żywność, kubek, napój&#10;&#10;Opis wygenerowany automatycznie"/>
          <p:cNvPicPr>
            <a:picLocks noChangeAspect="1" noChangeArrowheads="1"/>
          </p:cNvPicPr>
          <p:nvPr/>
        </p:nvPicPr>
        <p:blipFill rotWithShape="1">
          <a:blip r:embed="rId5" cstate="print"/>
          <a:srcRect t="16066" r="-1" b="11180"/>
          <a:stretch/>
        </p:blipFill>
        <p:spPr bwMode="auto">
          <a:xfrm>
            <a:off x="238226" y="3509433"/>
            <a:ext cx="3120339" cy="302683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Technik rolnik</a:t>
            </a:r>
          </a:p>
        </p:txBody>
      </p:sp>
      <p:pic>
        <p:nvPicPr>
          <p:cNvPr id="4" name="Picture 6" descr="C:\Users\Admin\Desktop\prezentacja fotki\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4849" r="24675" b="-1"/>
          <a:stretch/>
        </p:blipFill>
        <p:spPr bwMode="auto"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16" name="Picture 2" descr="agrobiznes"/>
          <p:cNvPicPr>
            <a:picLocks noChangeAspect="1" noChangeArrowheads="1"/>
          </p:cNvPicPr>
          <p:nvPr/>
        </p:nvPicPr>
        <p:blipFill rotWithShape="1">
          <a:blip r:embed="rId3" cstate="print"/>
          <a:srcRect l="3761" r="27980"/>
          <a:stretch/>
        </p:blipFill>
        <p:spPr bwMode="auto"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AF46A8D0-1A9C-222A-D1AF-978A7439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75600" y="1396289"/>
            <a:ext cx="3754752" cy="1325563"/>
          </a:xfrm>
        </p:spPr>
        <p:txBody>
          <a:bodyPr>
            <a:normAutofit/>
          </a:bodyPr>
          <a:lstStyle/>
          <a:p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r>
              <a:rPr lang="pl-PL" sz="2800">
                <a:latin typeface="Calibri" pitchFamily="34" charset="0"/>
              </a:rPr>
              <a:t>Technik rolnik uczy się:</a:t>
            </a:r>
            <a:br>
              <a:rPr lang="pl-PL" sz="2800">
                <a:latin typeface="Calibri" pitchFamily="34" charset="0"/>
              </a:rPr>
            </a:br>
            <a:endParaRPr lang="pl-PL" sz="2800"/>
          </a:p>
        </p:txBody>
      </p:sp>
      <p:sp>
        <p:nvSpPr>
          <p:cNvPr id="19" name="Freeform: Shape 8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Styk stojący w środku pól pszenicy">
            <a:extLst>
              <a:ext uri="{FF2B5EF4-FFF2-40B4-BE49-F238E27FC236}">
                <a16:creationId xmlns:a16="http://schemas.microsoft.com/office/drawing/2014/main" xmlns="" id="{F937EDEB-BC30-866F-2825-36F702486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426" r="32598" b="-1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78933" y="2871982"/>
            <a:ext cx="3753055" cy="3181684"/>
          </a:xfrm>
        </p:spPr>
        <p:txBody>
          <a:bodyPr anchor="t">
            <a:normAutofit/>
          </a:bodyPr>
          <a:lstStyle/>
          <a:p>
            <a:pPr>
              <a:buNone/>
            </a:pPr>
            <a:endParaRPr lang="pl-PL" sz="14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1400">
                <a:latin typeface="Calibri" pitchFamily="34" charset="0"/>
              </a:rPr>
              <a:t> prowadzenia produkcji roślinnej i zwierzęcej;</a:t>
            </a:r>
          </a:p>
          <a:p>
            <a:pPr>
              <a:buFont typeface="Arial" charset="0"/>
              <a:buChar char="•"/>
            </a:pPr>
            <a:r>
              <a:rPr lang="pl-PL" sz="1400">
                <a:latin typeface="Calibri" pitchFamily="34" charset="0"/>
              </a:rPr>
              <a:t> prowadzenia i obsługi pojazdów, maszyn i urządzeń stosowanych w produkcji roślinnej i zwierzęcej;</a:t>
            </a:r>
          </a:p>
          <a:p>
            <a:pPr>
              <a:buFont typeface="Arial" charset="0"/>
              <a:buChar char="•"/>
            </a:pPr>
            <a:r>
              <a:rPr lang="pl-PL" sz="1400">
                <a:latin typeface="Calibri" pitchFamily="34" charset="0"/>
              </a:rPr>
              <a:t> prowadzenia sprzedaży produktów rolniczych i zwierząt gospodarskich;</a:t>
            </a:r>
          </a:p>
          <a:p>
            <a:pPr>
              <a:buFont typeface="Arial" charset="0"/>
              <a:buChar char="•"/>
            </a:pPr>
            <a:r>
              <a:rPr lang="pl-PL" sz="1400">
                <a:latin typeface="Calibri" pitchFamily="34" charset="0"/>
              </a:rPr>
              <a:t> organizowania, nadzorowania i wykonywania prac związanych z nasiennictwem oraz produkcją roślin; </a:t>
            </a:r>
          </a:p>
          <a:p>
            <a:r>
              <a:rPr lang="pl-PL" sz="1400">
                <a:latin typeface="Calibri" pitchFamily="34" charset="0"/>
              </a:rPr>
              <a:t>w gospodarstwach rolnych.</a:t>
            </a:r>
          </a:p>
          <a:p>
            <a:endParaRPr lang="pl-PL" sz="1400"/>
          </a:p>
        </p:txBody>
      </p:sp>
      <p:pic>
        <p:nvPicPr>
          <p:cNvPr id="6" name="Picture 3" descr="logo szkoły">
            <a:extLst>
              <a:ext uri="{FF2B5EF4-FFF2-40B4-BE49-F238E27FC236}">
                <a16:creationId xmlns:a16="http://schemas.microsoft.com/office/drawing/2014/main" xmlns="" id="{C28A8414-CBF8-F338-4CE8-9D44519D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0" name="Rectangle 32789">
            <a:extLst>
              <a:ext uri="{FF2B5EF4-FFF2-40B4-BE49-F238E27FC236}">
                <a16:creationId xmlns:a16="http://schemas.microsoft.com/office/drawing/2014/main" xmlns="" id="{26C4FD82-0925-4819-B4CC-1DBCD3E1B1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Prostokąt 2"/>
          <p:cNvSpPr>
            <a:spLocks noChangeArrowheads="1"/>
          </p:cNvSpPr>
          <p:nvPr/>
        </p:nvSpPr>
        <p:spPr bwMode="auto">
          <a:xfrm>
            <a:off x="628650" y="1026734"/>
            <a:ext cx="7903369" cy="95410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Uczniowie technikum rolniczego biorą udział w targach i pokazach sprzętu rolniczego i dobrze prosperujących gospodarstwach rolnych.</a:t>
            </a:r>
          </a:p>
        </p:txBody>
      </p:sp>
      <p:pic>
        <p:nvPicPr>
          <p:cNvPr id="32772" name="Obraz 9" descr="WP_20171202_13_43_01_Pro.jpg"/>
          <p:cNvPicPr>
            <a:picLocks noChangeAspect="1"/>
          </p:cNvPicPr>
          <p:nvPr/>
        </p:nvPicPr>
        <p:blipFill rotWithShape="1">
          <a:blip r:embed="rId2" cstate="print"/>
          <a:srcRect l="25134" r="38033" b="-3"/>
          <a:stretch/>
        </p:blipFill>
        <p:spPr bwMode="auto">
          <a:xfrm>
            <a:off x="20" y="3475931"/>
            <a:ext cx="2214542" cy="3382069"/>
          </a:xfrm>
          <a:custGeom>
            <a:avLst/>
            <a:gdLst/>
            <a:ahLst/>
            <a:cxnLst/>
            <a:rect l="l" t="t" r="r" b="b"/>
            <a:pathLst>
              <a:path w="2952750" h="3382069">
                <a:moveTo>
                  <a:pt x="0" y="0"/>
                </a:moveTo>
                <a:lnTo>
                  <a:pt x="2952750" y="357413"/>
                </a:lnTo>
                <a:lnTo>
                  <a:pt x="2952749" y="3382069"/>
                </a:lnTo>
                <a:lnTo>
                  <a:pt x="0" y="3382069"/>
                </a:lnTo>
                <a:close/>
              </a:path>
            </a:pathLst>
          </a:custGeom>
        </p:spPr>
      </p:pic>
      <p:pic>
        <p:nvPicPr>
          <p:cNvPr id="32773" name="Obraz 10" descr="WP_20171202_15_24_30_Pro.jpg"/>
          <p:cNvPicPr>
            <a:picLocks noChangeAspect="1"/>
          </p:cNvPicPr>
          <p:nvPr/>
        </p:nvPicPr>
        <p:blipFill rotWithShape="1">
          <a:blip r:embed="rId3" cstate="print"/>
          <a:srcRect l="34579" r="25257" b="-3"/>
          <a:stretch/>
        </p:blipFill>
        <p:spPr bwMode="auto">
          <a:xfrm>
            <a:off x="2357436" y="3856408"/>
            <a:ext cx="2143125" cy="3001597"/>
          </a:xfrm>
          <a:custGeom>
            <a:avLst/>
            <a:gdLst/>
            <a:ahLst/>
            <a:cxnLst/>
            <a:rect l="l" t="t" r="r" b="b"/>
            <a:pathLst>
              <a:path w="2857499" h="3001597">
                <a:moveTo>
                  <a:pt x="0" y="0"/>
                </a:moveTo>
                <a:lnTo>
                  <a:pt x="2264428" y="274096"/>
                </a:lnTo>
                <a:lnTo>
                  <a:pt x="2857499" y="262483"/>
                </a:lnTo>
                <a:lnTo>
                  <a:pt x="2857499" y="3001597"/>
                </a:lnTo>
                <a:lnTo>
                  <a:pt x="0" y="3001597"/>
                </a:lnTo>
                <a:close/>
              </a:path>
            </a:pathLst>
          </a:custGeom>
        </p:spPr>
      </p:pic>
      <p:pic>
        <p:nvPicPr>
          <p:cNvPr id="32771" name="Obraz 8" descr="WP_20171202_13_42_16_Pro.jpg"/>
          <p:cNvPicPr>
            <a:picLocks noChangeAspect="1"/>
          </p:cNvPicPr>
          <p:nvPr/>
        </p:nvPicPr>
        <p:blipFill rotWithShape="1">
          <a:blip r:embed="rId4" cstate="print"/>
          <a:srcRect l="26880" r="33843" b="3"/>
          <a:stretch/>
        </p:blipFill>
        <p:spPr bwMode="auto">
          <a:xfrm>
            <a:off x="4643438" y="3788874"/>
            <a:ext cx="2143124" cy="3069122"/>
          </a:xfrm>
          <a:custGeom>
            <a:avLst/>
            <a:gdLst/>
            <a:ahLst/>
            <a:cxnLst/>
            <a:rect l="l" t="t" r="r" b="b"/>
            <a:pathLst>
              <a:path w="2857499" h="3069122">
                <a:moveTo>
                  <a:pt x="2857499" y="0"/>
                </a:moveTo>
                <a:lnTo>
                  <a:pt x="2857499" y="3069122"/>
                </a:lnTo>
                <a:lnTo>
                  <a:pt x="0" y="3069122"/>
                </a:lnTo>
                <a:lnTo>
                  <a:pt x="0" y="326278"/>
                </a:lnTo>
                <a:lnTo>
                  <a:pt x="482053" y="316839"/>
                </a:lnTo>
                <a:lnTo>
                  <a:pt x="1723457" y="195726"/>
                </a:lnTo>
                <a:close/>
              </a:path>
            </a:pathLst>
          </a:custGeom>
        </p:spPr>
      </p:pic>
      <p:pic>
        <p:nvPicPr>
          <p:cNvPr id="32774" name="Obraz 11" descr="WP_20171202_15_31_02_Pro.jpg"/>
          <p:cNvPicPr>
            <a:picLocks noChangeAspect="1"/>
          </p:cNvPicPr>
          <p:nvPr/>
        </p:nvPicPr>
        <p:blipFill rotWithShape="1">
          <a:blip r:embed="rId5" cstate="print"/>
          <a:srcRect l="38159" r="27351" b="2"/>
          <a:stretch/>
        </p:blipFill>
        <p:spPr bwMode="auto">
          <a:xfrm>
            <a:off x="6929436" y="3246379"/>
            <a:ext cx="2214564" cy="3611621"/>
          </a:xfrm>
          <a:custGeom>
            <a:avLst/>
            <a:gdLst/>
            <a:ahLst/>
            <a:cxnLst/>
            <a:rect l="l" t="t" r="r" b="b"/>
            <a:pathLst>
              <a:path w="2952751" h="3611621">
                <a:moveTo>
                  <a:pt x="2952745" y="0"/>
                </a:moveTo>
                <a:lnTo>
                  <a:pt x="2952751" y="0"/>
                </a:lnTo>
                <a:lnTo>
                  <a:pt x="2952750" y="3611621"/>
                </a:lnTo>
                <a:lnTo>
                  <a:pt x="0" y="3611621"/>
                </a:lnTo>
                <a:lnTo>
                  <a:pt x="0" y="509620"/>
                </a:lnTo>
                <a:close/>
              </a:path>
            </a:pathLst>
          </a:custGeom>
        </p:spPr>
      </p:pic>
      <p:grpSp>
        <p:nvGrpSpPr>
          <p:cNvPr id="32792" name="Group 32791">
            <a:extLst>
              <a:ext uri="{FF2B5EF4-FFF2-40B4-BE49-F238E27FC236}">
                <a16:creationId xmlns:a16="http://schemas.microsoft.com/office/drawing/2014/main" xmlns="" id="{EB111094-3BD1-4109-A5E7-EE54F2CE1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014035"/>
            <a:ext cx="9144000" cy="1203824"/>
            <a:chOff x="0" y="3014035"/>
            <a:chExt cx="12192000" cy="1203824"/>
          </a:xfrm>
        </p:grpSpPr>
        <p:sp>
          <p:nvSpPr>
            <p:cNvPr id="32793" name="Freeform: Shape 32792">
              <a:extLst>
                <a:ext uri="{FF2B5EF4-FFF2-40B4-BE49-F238E27FC236}">
                  <a16:creationId xmlns:a16="http://schemas.microsoft.com/office/drawing/2014/main" xmlns="" id="{FF2EAD3F-57F2-4BD9-9597-CB32F430E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62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794" name="Freeform: Shape 32793">
              <a:extLst>
                <a:ext uri="{FF2B5EF4-FFF2-40B4-BE49-F238E27FC236}">
                  <a16:creationId xmlns:a16="http://schemas.microsoft.com/office/drawing/2014/main" xmlns="" id="{7DC0C2B9-ADB0-43C2-859A-967888E11A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blipFill dpi="0" rotWithShape="1">
              <a:blip r:embed="rId6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logo szkoły">
            <a:extLst>
              <a:ext uri="{FF2B5EF4-FFF2-40B4-BE49-F238E27FC236}">
                <a16:creationId xmlns:a16="http://schemas.microsoft.com/office/drawing/2014/main" xmlns="" id="{D0CBFB87-64A8-74C0-792F-CF66F6C9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578D57-7021-1536-C5F5-42440C721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l="13975" r="-2" b="-2"/>
          <a:stretch/>
        </p:blipFill>
        <p:spPr>
          <a:xfrm>
            <a:off x="-14" y="10"/>
            <a:ext cx="9143999" cy="685594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823" y="1396289"/>
            <a:ext cx="3958000" cy="1325563"/>
          </a:xfrm>
        </p:spPr>
        <p:txBody>
          <a:bodyPr>
            <a:normAutofit/>
          </a:bodyPr>
          <a:lstStyle/>
          <a:p>
            <a:r>
              <a:rPr lang="pl-PL" sz="2800"/>
              <a:t/>
            </a:r>
            <a:br>
              <a:rPr lang="pl-PL" sz="2800"/>
            </a:br>
            <a:r>
              <a:rPr lang="pl-PL" sz="2800"/>
              <a:t>Technik leśnik</a:t>
            </a:r>
            <a:br>
              <a:rPr lang="pl-PL" sz="2800"/>
            </a:br>
            <a:endParaRPr lang="pl-PL" sz="2800"/>
          </a:p>
        </p:txBody>
      </p:sp>
      <p:sp>
        <p:nvSpPr>
          <p:cNvPr id="28" name="Freeform 49">
            <a:extLst>
              <a:ext uri="{FF2B5EF4-FFF2-40B4-BE49-F238E27FC236}">
                <a16:creationId xmlns:a16="http://schemas.microsoft.com/office/drawing/2014/main" xmlns="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035435" y="581159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Obraz 23" descr="Obraz zawierający drzewo, zewnętrzne, drewno, drewniane&#10;&#10;Opis wygenerowany automatycznie">
            <a:extLst>
              <a:ext uri="{FF2B5EF4-FFF2-40B4-BE49-F238E27FC236}">
                <a16:creationId xmlns:a16="http://schemas.microsoft.com/office/drawing/2014/main" xmlns="" id="{582A4492-3657-A404-3556-F50CCEF95C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9091"/>
          <a:stretch/>
        </p:blipFill>
        <p:spPr>
          <a:xfrm>
            <a:off x="5170008" y="760562"/>
            <a:ext cx="3974012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962CC0D9-6F5F-F292-7A24-D75D8F8F8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xmlns="" id="{88420B36-9FAB-93F2-9835-D848DA9910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25840801"/>
              </p:ext>
            </p:extLst>
          </p:nvPr>
        </p:nvGraphicFramePr>
        <p:xfrm>
          <a:off x="604157" y="2871982"/>
          <a:ext cx="3954666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6DBFCBF-E869-4150-807D-0EA34DD58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909DC7-2951-DE5D-DD0C-AB7E90EA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428000"/>
            <a:ext cx="4607719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Technik Leśnik</a:t>
            </a:r>
          </a:p>
        </p:txBody>
      </p:sp>
      <p:pic>
        <p:nvPicPr>
          <p:cNvPr id="9" name="Obraz 9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xmlns="" id="{AC813CFF-60A8-1E08-6365-44ECF904D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716" r="31134" b="-3"/>
          <a:stretch/>
        </p:blipFill>
        <p:spPr>
          <a:xfrm>
            <a:off x="-3" y="10"/>
            <a:ext cx="2214562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8" name="Obraz 8" descr="Obraz zawierający drzewo, zewnętrzne, podłoże, las&#10;&#10;Opis wygenerowany automatycznie">
            <a:extLst>
              <a:ext uri="{FF2B5EF4-FFF2-40B4-BE49-F238E27FC236}">
                <a16:creationId xmlns:a16="http://schemas.microsoft.com/office/drawing/2014/main" xmlns="" id="{38BA27FF-BD8F-F95C-7D3B-BD0D1952E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484" r="37159"/>
          <a:stretch/>
        </p:blipFill>
        <p:spPr>
          <a:xfrm>
            <a:off x="2357439" y="10"/>
            <a:ext cx="2143125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6" name="Obraz 6" descr="Obraz zawierający trawa, osoba, zewnętrzne, drzewo&#10;&#10;Opis wygenerowany automatycznie">
            <a:extLst>
              <a:ext uri="{FF2B5EF4-FFF2-40B4-BE49-F238E27FC236}">
                <a16:creationId xmlns:a16="http://schemas.microsoft.com/office/drawing/2014/main" xmlns="" id="{A9C230A4-D9D8-B478-571D-35EFFD596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35066" r="25013" b="2"/>
          <a:stretch/>
        </p:blipFill>
        <p:spPr>
          <a:xfrm>
            <a:off x="4643438" y="10"/>
            <a:ext cx="2143124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7" name="Obraz 7" descr="Obraz zawierający osoba, trawa, zewnętrzne, podłoże&#10;&#10;Opis wygenerowany automatycznie">
            <a:extLst>
              <a:ext uri="{FF2B5EF4-FFF2-40B4-BE49-F238E27FC236}">
                <a16:creationId xmlns:a16="http://schemas.microsoft.com/office/drawing/2014/main" xmlns="" id="{9F04D4C5-7D42-4EED-B397-403D05E90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1514" r="32646" b="1"/>
          <a:stretch/>
        </p:blipFill>
        <p:spPr>
          <a:xfrm>
            <a:off x="6929436" y="10"/>
            <a:ext cx="2214564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5BEC5033-AA51-7A24-0457-599F0751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533" y="27071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918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805AE57-38C0-7863-1A2A-910E8953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Zajęcia w plenerze </a:t>
            </a:r>
            <a:endParaRPr lang="pl-PL" sz="350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6" name="Obraz 6" descr="Obraz zawierający osoba, kobieta, zewnętrzne, kukurydza&#10;&#10;Opis wygenerowany automatycznie">
            <a:extLst>
              <a:ext uri="{FF2B5EF4-FFF2-40B4-BE49-F238E27FC236}">
                <a16:creationId xmlns:a16="http://schemas.microsoft.com/office/drawing/2014/main" xmlns="" id="{2369E2CA-1FAF-C2B6-1C9B-FF03E3D82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280" r="5877" b="-2"/>
          <a:stretch/>
        </p:blipFill>
        <p:spPr>
          <a:xfrm>
            <a:off x="20" y="10"/>
            <a:ext cx="3000355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Obraz 7" descr="Obraz zawierający osoba, śnieg, zewnętrzne, jazda na nartach&#10;&#10;Opis wygenerowany automatycznie">
            <a:extLst>
              <a:ext uri="{FF2B5EF4-FFF2-40B4-BE49-F238E27FC236}">
                <a16:creationId xmlns:a16="http://schemas.microsoft.com/office/drawing/2014/main" xmlns="" id="{6E6DE7A2-42E4-9392-C100-9425B194F0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269" r="4" b="8450"/>
          <a:stretch/>
        </p:blipFill>
        <p:spPr>
          <a:xfrm>
            <a:off x="3143251" y="10"/>
            <a:ext cx="28574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8" name="Obraz 8" descr="Obraz zawierający śnieg, zewnętrzne, drzewo, osoba&#10;&#10;Opis wygenerowany automatycznie">
            <a:extLst>
              <a:ext uri="{FF2B5EF4-FFF2-40B4-BE49-F238E27FC236}">
                <a16:creationId xmlns:a16="http://schemas.microsoft.com/office/drawing/2014/main" xmlns="" id="{DF944845-1C03-4FD5-B734-AC4F263D5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34" r="17636"/>
          <a:stretch/>
        </p:blipFill>
        <p:spPr>
          <a:xfrm>
            <a:off x="6143625" y="-1"/>
            <a:ext cx="3000375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D8A66578-A4BA-AE90-4B1B-4DC1D4219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51" y="139802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1307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03" y="685800"/>
            <a:ext cx="2629009" cy="5105400"/>
          </a:xfrm>
        </p:spPr>
        <p:txBody>
          <a:bodyPr>
            <a:normAutofit/>
          </a:bodyPr>
          <a:lstStyle/>
          <a:p>
            <a:r>
              <a:rPr lang="pl-PL" sz="3500" u="sng">
                <a:solidFill>
                  <a:srgbClr val="FFFFFF"/>
                </a:solidFill>
              </a:rPr>
              <a:t>Branżowa Szkoła I Stopnia Nr 1:</a:t>
            </a:r>
            <a:r>
              <a:rPr lang="pl-PL" sz="3500">
                <a:solidFill>
                  <a:srgbClr val="FFFFFF"/>
                </a:solidFill>
              </a:rPr>
              <a:t/>
            </a:r>
            <a:br>
              <a:rPr lang="pl-PL" sz="3500">
                <a:solidFill>
                  <a:srgbClr val="FFFFFF"/>
                </a:solidFill>
              </a:rPr>
            </a:br>
            <a:endParaRPr lang="pl-PL" sz="3500">
              <a:solidFill>
                <a:srgbClr val="FFFFFF"/>
              </a:solidFill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2D8B71E9-2BEE-8C16-1C04-A0DCC430B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4821075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3" descr="logo szkoły">
            <a:extLst>
              <a:ext uri="{FF2B5EF4-FFF2-40B4-BE49-F238E27FC236}">
                <a16:creationId xmlns:a16="http://schemas.microsoft.com/office/drawing/2014/main" xmlns="" id="{6EE330F7-A438-5CFB-7EDC-8421C589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449" y="230437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1" name="Rectangle 93190">
            <a:extLst>
              <a:ext uri="{FF2B5EF4-FFF2-40B4-BE49-F238E27FC236}">
                <a16:creationId xmlns:a16="http://schemas.microsoft.com/office/drawing/2014/main" xmlns="" id="{9264D464-898B-4908-88FD-33A83D6ED6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290" y="365126"/>
            <a:ext cx="7356447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TECHNIKUM  Nr 1</a:t>
            </a:r>
          </a:p>
        </p:txBody>
      </p:sp>
      <p:sp>
        <p:nvSpPr>
          <p:cNvPr id="93202" name="Freeform: Shape 93192">
            <a:extLst>
              <a:ext uri="{FF2B5EF4-FFF2-40B4-BE49-F238E27FC236}">
                <a16:creationId xmlns:a16="http://schemas.microsoft.com/office/drawing/2014/main" xmlns="" id="{F0BC1D9E-4401-4EC0-88FD-ED103CB570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3203" name="Freeform: Shape 93194">
            <a:extLst>
              <a:ext uri="{FF2B5EF4-FFF2-40B4-BE49-F238E27FC236}">
                <a16:creationId xmlns:a16="http://schemas.microsoft.com/office/drawing/2014/main" xmlns="" id="{B0AAF7C9-094E-400C-A428-F6C2262F6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rostokąt 2"/>
          <p:cNvSpPr>
            <a:spLocks noChangeArrowheads="1"/>
          </p:cNvSpPr>
          <p:nvPr/>
        </p:nvSpPr>
        <p:spPr bwMode="auto">
          <a:xfrm>
            <a:off x="628650" y="2055811"/>
            <a:ext cx="5486400" cy="4121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>
                <a:latin typeface="+mn-lt"/>
              </a:rPr>
              <a:t>Kierunki kształcenia: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>
                <a:latin typeface="+mn-lt"/>
              </a:rPr>
              <a:t> technik logistyk ze specjalnością „Edukacja wojskowa”,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>
                <a:latin typeface="+mn-lt"/>
              </a:rPr>
              <a:t> technik żywienia i usług gastronomicznych,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>
                <a:latin typeface="+mn-lt"/>
              </a:rPr>
              <a:t> </a:t>
            </a:r>
            <a:r>
              <a:rPr lang="en-US" sz="2100" err="1">
                <a:latin typeface="+mn-lt"/>
              </a:rPr>
              <a:t>technik</a:t>
            </a:r>
            <a:r>
              <a:rPr lang="en-US" sz="2100">
                <a:latin typeface="+mn-lt"/>
              </a:rPr>
              <a:t> </a:t>
            </a:r>
            <a:r>
              <a:rPr lang="en-US" sz="2100" err="1">
                <a:latin typeface="+mn-lt"/>
              </a:rPr>
              <a:t>hotelarstwa</a:t>
            </a:r>
            <a:r>
              <a:rPr lang="en-US" sz="2100">
                <a:latin typeface="+mn-lt"/>
              </a:rPr>
              <a:t>,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+mn-lt"/>
              </a:rPr>
              <a:t> </a:t>
            </a:r>
            <a:r>
              <a:rPr lang="en-US" sz="2100" err="1">
                <a:latin typeface="+mn-lt"/>
              </a:rPr>
              <a:t>technik</a:t>
            </a:r>
            <a:r>
              <a:rPr lang="en-US" sz="2100">
                <a:latin typeface="+mn-lt"/>
              </a:rPr>
              <a:t> </a:t>
            </a:r>
            <a:r>
              <a:rPr lang="en-US" sz="2100" err="1">
                <a:latin typeface="+mn-lt"/>
              </a:rPr>
              <a:t>leśnik</a:t>
            </a:r>
            <a:r>
              <a:rPr lang="en-US" sz="2100">
                <a:latin typeface="+mn-lt"/>
              </a:rPr>
              <a:t>,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latin typeface="+mn-lt"/>
              </a:rPr>
              <a:t> </a:t>
            </a:r>
            <a:r>
              <a:rPr lang="en-US" sz="2100" err="1">
                <a:latin typeface="+mn-lt"/>
              </a:rPr>
              <a:t>technik</a:t>
            </a:r>
            <a:r>
              <a:rPr lang="en-US" sz="2100">
                <a:latin typeface="+mn-lt"/>
              </a:rPr>
              <a:t> </a:t>
            </a:r>
            <a:r>
              <a:rPr lang="en-US" sz="2100" err="1">
                <a:latin typeface="+mn-lt"/>
              </a:rPr>
              <a:t>rolnik</a:t>
            </a:r>
            <a:r>
              <a:rPr lang="en-US" sz="2100">
                <a:latin typeface="+mn-lt"/>
              </a:rPr>
              <a:t>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100" b="1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100" b="1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100" b="1">
              <a:latin typeface="+mn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100" b="1">
              <a:latin typeface="+mn-lt"/>
            </a:endParaRPr>
          </a:p>
        </p:txBody>
      </p:sp>
      <p:sp>
        <p:nvSpPr>
          <p:cNvPr id="93204" name="Freeform: Shape 93196">
            <a:extLst>
              <a:ext uri="{FF2B5EF4-FFF2-40B4-BE49-F238E27FC236}">
                <a16:creationId xmlns:a16="http://schemas.microsoft.com/office/drawing/2014/main" xmlns="" id="{6200B311-3585-4069-AAC6-CD443FA5B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8702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D1A537-8A23-0C3D-44A1-EBB91CC115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r="29688" b="6250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>
                <a:solidFill>
                  <a:srgbClr val="FFFFFF"/>
                </a:solidFill>
              </a:rPr>
              <a:t>Inne możliwości</a:t>
            </a: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6276" y="4921823"/>
            <a:ext cx="3703452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Szkolne warsztaty 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„Kuchnia pełna przypraw”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3191" name="Freeform: Shape 93190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93" name="Freeform: Shape 93192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Obraz zawierający stół, wewnątrz, osoba, siedzi&#10;&#10;Opis wygenerowany automatycznie">
            <a:extLst>
              <a:ext uri="{FF2B5EF4-FFF2-40B4-BE49-F238E27FC236}">
                <a16:creationId xmlns:a16="http://schemas.microsoft.com/office/drawing/2014/main" xmlns="" id="{8BEB7074-C5DE-48E4-B436-22C5FF509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16" r="-3" b="15226"/>
          <a:stretch/>
        </p:blipFill>
        <p:spPr>
          <a:xfrm>
            <a:off x="934929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Obraz 9" descr="Obraz zawierający stół, osoba, wewnątrz, osoby&#10;&#10;Opis wygenerowany automatycznie">
            <a:extLst>
              <a:ext uri="{FF2B5EF4-FFF2-40B4-BE49-F238E27FC236}">
                <a16:creationId xmlns:a16="http://schemas.microsoft.com/office/drawing/2014/main" xmlns="" id="{8A02E889-3DAC-4A41-9940-01402545F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94" r="15702" b="1"/>
          <a:stretch/>
        </p:blipFill>
        <p:spPr>
          <a:xfrm>
            <a:off x="20" y="2288330"/>
            <a:ext cx="2673457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93195" name="Oval 93194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71905" y="303879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97" name="Oval 93196">
            <a:extLst>
              <a:ext uri="{FF2B5EF4-FFF2-40B4-BE49-F238E27FC236}">
                <a16:creationId xmlns:a16="http://schemas.microsoft.com/office/drawing/2014/main" xmlns="" id="{C20267F5-D4E6-477A-A590-81F2ABD1B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88831" y="2382976"/>
            <a:ext cx="144018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 descr="Obraz zawierający wewnątrz, osoba, stół, grupa&#10;&#10;Opis wygenerowany automatycznie">
            <a:extLst>
              <a:ext uri="{FF2B5EF4-FFF2-40B4-BE49-F238E27FC236}">
                <a16:creationId xmlns:a16="http://schemas.microsoft.com/office/drawing/2014/main" xmlns="" id="{1B18E5E0-81A2-4445-914E-613EC6503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3" r="16117"/>
          <a:stretch/>
        </p:blipFill>
        <p:spPr>
          <a:xfrm>
            <a:off x="2812275" y="2547568"/>
            <a:ext cx="1193292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2" name="Obraz 11" descr="Obraz zawierający wewnątrz, osoba, stół, grupa&#10;&#10;Opis wygenerowany automatycznie">
            <a:extLst>
              <a:ext uri="{FF2B5EF4-FFF2-40B4-BE49-F238E27FC236}">
                <a16:creationId xmlns:a16="http://schemas.microsoft.com/office/drawing/2014/main" xmlns="" id="{7BD2DB7C-035E-4E9B-8581-5DEE8204F7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3" r="16116" b="-1"/>
          <a:stretch/>
        </p:blipFill>
        <p:spPr>
          <a:xfrm>
            <a:off x="4195349" y="468471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93199" name="Freeform: Shape 93198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64426" y="-4332"/>
            <a:ext cx="2579574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stół, osoba, wewnątrz, siedzi&#10;&#10;Opis wygenerowany automatycznie">
            <a:extLst>
              <a:ext uri="{FF2B5EF4-FFF2-40B4-BE49-F238E27FC236}">
                <a16:creationId xmlns:a16="http://schemas.microsoft.com/office/drawing/2014/main" xmlns="" id="{0D974E32-1BF1-4BA2-AD97-0C92759E54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49" r="13005" b="2"/>
          <a:stretch/>
        </p:blipFill>
        <p:spPr>
          <a:xfrm>
            <a:off x="6689070" y="-4330"/>
            <a:ext cx="2454929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93201" name="Freeform: Shape 93200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99498" y="3907418"/>
            <a:ext cx="2244502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osoba, wewnątrz, stół, grupa&#10;&#10;Opis wygenerowany automatycznie">
            <a:extLst>
              <a:ext uri="{FF2B5EF4-FFF2-40B4-BE49-F238E27FC236}">
                <a16:creationId xmlns:a16="http://schemas.microsoft.com/office/drawing/2014/main" xmlns="" id="{CC928FFA-2D44-4861-A8B2-5E2B91CB7E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2" r="10195"/>
          <a:stretch/>
        </p:blipFill>
        <p:spPr>
          <a:xfrm>
            <a:off x="7022428" y="4071322"/>
            <a:ext cx="2121574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6276" y="4522156"/>
            <a:ext cx="370345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900" kern="1200" err="1">
                <a:latin typeface="+mj-lt"/>
                <a:ea typeface="+mj-ea"/>
                <a:cs typeface="+mj-cs"/>
              </a:rPr>
              <a:t>Szkolenie</a:t>
            </a:r>
            <a:r>
              <a:rPr lang="en-US" sz="2900" kern="1200">
                <a:latin typeface="+mj-lt"/>
                <a:ea typeface="+mj-ea"/>
                <a:cs typeface="+mj-cs"/>
              </a:rPr>
              <a:t> – barman </a:t>
            </a:r>
            <a:endParaRPr lang="en-US" sz="2900" kern="1200">
              <a:latin typeface="+mj-lt"/>
              <a:cs typeface="Calibri Light"/>
            </a:endParaRPr>
          </a:p>
        </p:txBody>
      </p:sp>
      <p:sp>
        <p:nvSpPr>
          <p:cNvPr id="93204" name="Freeform: Shape 93203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06" name="Freeform: Shape 93205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Obraz 20" descr="Obraz zawierający wewnątrz, osoba, ściana, osoby&#10;&#10;Opis wygenerowany automatycznie">
            <a:extLst>
              <a:ext uri="{FF2B5EF4-FFF2-40B4-BE49-F238E27FC236}">
                <a16:creationId xmlns:a16="http://schemas.microsoft.com/office/drawing/2014/main" xmlns="" id="{C7A26006-FBA5-40ED-9AA5-6E4575FCA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4" r="1828" b="-5"/>
          <a:stretch/>
        </p:blipFill>
        <p:spPr>
          <a:xfrm>
            <a:off x="934929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 rotWithShape="1">
          <a:blip r:embed="rId3" cstate="print"/>
          <a:srcRect l="29134" r="12654" b="-1"/>
          <a:stretch/>
        </p:blipFill>
        <p:spPr bwMode="auto">
          <a:xfrm>
            <a:off x="20" y="2288331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93208" name="Oval 93207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20725" y="561316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az 19" descr="Obraz zawierający stół, żywność, kubek, napój&#10;&#10;Opis wygenerowany automatycznie">
            <a:extLst>
              <a:ext uri="{FF2B5EF4-FFF2-40B4-BE49-F238E27FC236}">
                <a16:creationId xmlns:a16="http://schemas.microsoft.com/office/drawing/2014/main" xmlns="" id="{312777F0-5810-4089-A7E4-B0168D57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-4" b="-4"/>
          <a:stretch/>
        </p:blipFill>
        <p:spPr>
          <a:xfrm>
            <a:off x="4144169" y="725908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93210" name="Freeform: Shape 93209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64426" y="-4332"/>
            <a:ext cx="2579574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Obraz 16" descr="Obraz zawierający stół, osoba, mężczyzna, wewnątrz&#10;&#10;Opis wygenerowany automatycznie">
            <a:extLst>
              <a:ext uri="{FF2B5EF4-FFF2-40B4-BE49-F238E27FC236}">
                <a16:creationId xmlns:a16="http://schemas.microsoft.com/office/drawing/2014/main" xmlns="" id="{E2E64B2F-E6D0-41F4-9DD2-FC5E662143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0" r="3" b="3"/>
          <a:stretch/>
        </p:blipFill>
        <p:spPr>
          <a:xfrm>
            <a:off x="6689070" y="-4331"/>
            <a:ext cx="2454929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93212" name="Freeform: Shape 93211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99498" y="3907418"/>
            <a:ext cx="2244502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az 15" descr="Obraz zawierający osoba, wewnątrz&#10;&#10;Opis wygenerowany automatycznie">
            <a:extLst>
              <a:ext uri="{FF2B5EF4-FFF2-40B4-BE49-F238E27FC236}">
                <a16:creationId xmlns:a16="http://schemas.microsoft.com/office/drawing/2014/main" xmlns="" id="{2EB17B8C-AC71-4D61-98DE-1AC78701C9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761" r="14140" b="1"/>
          <a:stretch/>
        </p:blipFill>
        <p:spPr>
          <a:xfrm>
            <a:off x="7022427" y="4071322"/>
            <a:ext cx="2121573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2746" y="5118754"/>
            <a:ext cx="6438507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Barista – szkolenie z udziałem 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Mistrzyni Świata Baristów</a:t>
            </a:r>
            <a:b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Agnieszką Rojewską</a:t>
            </a:r>
          </a:p>
        </p:txBody>
      </p:sp>
      <p:sp>
        <p:nvSpPr>
          <p:cNvPr id="93200" name="Oval 93199">
            <a:extLst>
              <a:ext uri="{FF2B5EF4-FFF2-40B4-BE49-F238E27FC236}">
                <a16:creationId xmlns:a16="http://schemas.microsoft.com/office/drawing/2014/main" xmlns="" id="{0C45045A-6083-4B3E-956A-675823375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8058" y="832894"/>
            <a:ext cx="2475738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osoba, kobieta, stół, osoby&#10;&#10;Opis wygenerowany automatycznie">
            <a:extLst>
              <a:ext uri="{FF2B5EF4-FFF2-40B4-BE49-F238E27FC236}">
                <a16:creationId xmlns:a16="http://schemas.microsoft.com/office/drawing/2014/main" xmlns="" id="{F6E50B57-5F6A-4E80-8D17-0BE1F68E1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" b="7"/>
          <a:stretch/>
        </p:blipFill>
        <p:spPr>
          <a:xfrm>
            <a:off x="671502" y="997486"/>
            <a:ext cx="222885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93202" name="Oval 93201">
            <a:extLst>
              <a:ext uri="{FF2B5EF4-FFF2-40B4-BE49-F238E27FC236}">
                <a16:creationId xmlns:a16="http://schemas.microsoft.com/office/drawing/2014/main" xmlns="" id="{42875DDC-0225-45F8-B745-78688F2D1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34131" y="832894"/>
            <a:ext cx="2475738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kubek, kawa, napoje, stół&#10;&#10;Opis wygenerowany automatycznie">
            <a:extLst>
              <a:ext uri="{FF2B5EF4-FFF2-40B4-BE49-F238E27FC236}">
                <a16:creationId xmlns:a16="http://schemas.microsoft.com/office/drawing/2014/main" xmlns="" id="{F93E64C3-5A80-45F9-89B7-36F83842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79" r="23971"/>
          <a:stretch/>
        </p:blipFill>
        <p:spPr>
          <a:xfrm>
            <a:off x="3457575" y="997486"/>
            <a:ext cx="222885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93204" name="Oval 93203">
            <a:extLst>
              <a:ext uri="{FF2B5EF4-FFF2-40B4-BE49-F238E27FC236}">
                <a16:creationId xmlns:a16="http://schemas.microsoft.com/office/drawing/2014/main" xmlns="" id="{12617755-D451-4BAF-9B55-518297BFF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0204" y="832894"/>
            <a:ext cx="2475738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 descr="Obraz zawierający zdjęcie, żywność, stół, kubek&#10;&#10;Opis wygenerowany automatycznie">
            <a:extLst>
              <a:ext uri="{FF2B5EF4-FFF2-40B4-BE49-F238E27FC236}">
                <a16:creationId xmlns:a16="http://schemas.microsoft.com/office/drawing/2014/main" xmlns="" id="{D75C67BA-51D6-4549-B3AA-C4784A1D2F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49" r="12256" b="7"/>
          <a:stretch/>
        </p:blipFill>
        <p:spPr>
          <a:xfrm>
            <a:off x="6243648" y="997486"/>
            <a:ext cx="222885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6276" y="4522156"/>
            <a:ext cx="370345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Kucharz 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szkolenie z profesjonalnym 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kucharzem pracującym w hotelu „Zamek Ryn”</a:t>
            </a:r>
          </a:p>
        </p:txBody>
      </p:sp>
      <p:sp>
        <p:nvSpPr>
          <p:cNvPr id="93206" name="Freeform: Shape 93205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08" name="Freeform: Shape 93207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az 12" descr="Obraz zawierający podłoże, wewnątrz, osoba, sufit&#10;&#10;Opis wygenerowany automatycznie">
            <a:extLst>
              <a:ext uri="{FF2B5EF4-FFF2-40B4-BE49-F238E27FC236}">
                <a16:creationId xmlns:a16="http://schemas.microsoft.com/office/drawing/2014/main" xmlns="" id="{77EF7348-F656-403C-863C-D2524271BE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4" r="1828" b="-5"/>
          <a:stretch/>
        </p:blipFill>
        <p:spPr>
          <a:xfrm>
            <a:off x="934929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Obraz 10" descr="Obraz zawierający osoba, wewnątrz, pizza, żywność&#10;&#10;Opis wygenerowany automatycznie">
            <a:extLst>
              <a:ext uri="{FF2B5EF4-FFF2-40B4-BE49-F238E27FC236}">
                <a16:creationId xmlns:a16="http://schemas.microsoft.com/office/drawing/2014/main" xmlns="" id="{40E815FC-59F8-45F8-8E07-177BB80E3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05" r="-1" b="-1"/>
          <a:stretch/>
        </p:blipFill>
        <p:spPr>
          <a:xfrm>
            <a:off x="20" y="2288331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93210" name="Oval 93209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20725" y="561316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talerz, stół, żywność, wewnątrz&#10;&#10;Opis wygenerowany automatycznie">
            <a:extLst>
              <a:ext uri="{FF2B5EF4-FFF2-40B4-BE49-F238E27FC236}">
                <a16:creationId xmlns:a16="http://schemas.microsoft.com/office/drawing/2014/main" xmlns="" id="{E8DA9DB2-4F02-4BF5-BD09-7714C0144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07" r="10160" b="-4"/>
          <a:stretch/>
        </p:blipFill>
        <p:spPr>
          <a:xfrm>
            <a:off x="4144169" y="725908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93212" name="Freeform: Shape 93211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64426" y="-4332"/>
            <a:ext cx="2579574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 descr="Obraz zawierający wewnątrz, osoba, żywność, kuchnia&#10;&#10;Opis wygenerowany automatycznie">
            <a:extLst>
              <a:ext uri="{FF2B5EF4-FFF2-40B4-BE49-F238E27FC236}">
                <a16:creationId xmlns:a16="http://schemas.microsoft.com/office/drawing/2014/main" xmlns="" id="{1A7A79F6-23FA-44CF-AC07-9E1F46F44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73" b="3"/>
          <a:stretch/>
        </p:blipFill>
        <p:spPr>
          <a:xfrm>
            <a:off x="6689070" y="-4331"/>
            <a:ext cx="2454929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93214" name="Freeform: Shape 93213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99498" y="3907418"/>
            <a:ext cx="2244502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Obraz zawierający talerz, stół, żywność, kawa&#10;&#10;Opis wygenerowany automatycznie">
            <a:extLst>
              <a:ext uri="{FF2B5EF4-FFF2-40B4-BE49-F238E27FC236}">
                <a16:creationId xmlns:a16="http://schemas.microsoft.com/office/drawing/2014/main" xmlns="" id="{AB3ACDC1-9558-4862-9BD7-57721613D3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0" r="25075" b="-3"/>
          <a:stretch/>
        </p:blipFill>
        <p:spPr>
          <a:xfrm>
            <a:off x="7022427" y="4071322"/>
            <a:ext cx="2121573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osoba, żywność, stół, wewnątrz&#10;&#10;Opis wygenerowany automatycznie">
            <a:extLst>
              <a:ext uri="{FF2B5EF4-FFF2-40B4-BE49-F238E27FC236}">
                <a16:creationId xmlns:a16="http://schemas.microsoft.com/office/drawing/2014/main" xmlns="" id="{174EEF45-11A5-456D-A037-ED6EFF11F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01" r="2335"/>
          <a:stretch/>
        </p:blipFill>
        <p:spPr>
          <a:xfrm>
            <a:off x="628650" y="1827213"/>
            <a:ext cx="3327400" cy="434975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7488" y="1827213"/>
            <a:ext cx="4487863" cy="4349750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/>
              <a:t>Ogólnopolski konkurs kulinarny </a:t>
            </a:r>
            <a:br>
              <a:rPr lang="en-US" sz="2800"/>
            </a:br>
            <a:r>
              <a:rPr lang="en-US" sz="2800"/>
              <a:t>„Bitwa na drobiowe smaki”</a:t>
            </a:r>
            <a:br>
              <a:rPr lang="en-US" sz="2800"/>
            </a:br>
            <a:endParaRPr lang="en-US" sz="2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wewnątrz, pozujący, grupa&#10;&#10;Opis wygenerowany automatycznie">
            <a:extLst>
              <a:ext uri="{FF2B5EF4-FFF2-40B4-BE49-F238E27FC236}">
                <a16:creationId xmlns:a16="http://schemas.microsoft.com/office/drawing/2014/main" xmlns="" id="{2539F3EB-921F-4AA3-A2D7-6B6B98D85A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95" r="20257"/>
          <a:stretch/>
        </p:blipFill>
        <p:spPr>
          <a:xfrm>
            <a:off x="628650" y="1827213"/>
            <a:ext cx="3327400" cy="434975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7488" y="1827213"/>
            <a:ext cx="4487863" cy="4349750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100"/>
              <a:t>Szkolny konkurs kulinarny </a:t>
            </a:r>
            <a:br>
              <a:rPr lang="en-US" sz="2100"/>
            </a:br>
            <a:r>
              <a:rPr lang="en-US" sz="2100"/>
              <a:t>„Boże Narodzenie z Pokolenia na</a:t>
            </a:r>
            <a:br>
              <a:rPr lang="en-US" sz="2100"/>
            </a:br>
            <a:r>
              <a:rPr lang="en-US" sz="2100"/>
              <a:t> Pokolenie w ZSLiZ”</a:t>
            </a:r>
            <a:br>
              <a:rPr lang="en-US" sz="2100"/>
            </a:br>
            <a:endParaRPr lang="en-US" sz="21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1825625"/>
            <a:ext cx="4498975" cy="4351338"/>
          </a:xfrm>
          <a:prstGeom prst="rect">
            <a:avLst/>
          </a:prstGeom>
        </p:spPr>
      </p:pic>
      <p:pic>
        <p:nvPicPr>
          <p:cNvPr id="6" name="Obraz 5" descr="Obraz zawierający wewnątrz, kuchnia, osoba, przygotowywanie&#10;&#10;Opis wygenerowany automatycznie">
            <a:extLst>
              <a:ext uri="{FF2B5EF4-FFF2-40B4-BE49-F238E27FC236}">
                <a16:creationId xmlns:a16="http://schemas.microsoft.com/office/drawing/2014/main" xmlns="" id="{83CC28B8-D309-4914-B083-37308EFD5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0338" y="1825625"/>
            <a:ext cx="3235325" cy="32353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9CCF193-53C8-4FDE-9D0C-B074C2B08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6041" t="54510" r="56903" b="29774"/>
          <a:stretch/>
        </p:blipFill>
        <p:spPr>
          <a:xfrm>
            <a:off x="5240338" y="5132388"/>
            <a:ext cx="2119313" cy="1044575"/>
          </a:xfrm>
          <a:prstGeom prst="rect">
            <a:avLst/>
          </a:prstGeom>
        </p:spPr>
      </p:pic>
      <p:pic>
        <p:nvPicPr>
          <p:cNvPr id="7" name="Obraz 6" descr="Obraz zawierający wewnątrz, osoba, żywność, kuchnia&#10;&#10;Opis wygenerowany automatycznie">
            <a:extLst>
              <a:ext uri="{FF2B5EF4-FFF2-40B4-BE49-F238E27FC236}">
                <a16:creationId xmlns:a16="http://schemas.microsoft.com/office/drawing/2014/main" xmlns="" id="{34631F88-AEBE-49D8-828A-B10ACC1CF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1088" y="5132388"/>
            <a:ext cx="1044575" cy="1044575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pl-PL" sz="2800"/>
              <a:t>Międzyszkolny konkurs kulinarny </a:t>
            </a:r>
            <a:r>
              <a:rPr lang="en-US" sz="2800"/>
              <a:t/>
            </a:r>
            <a:br>
              <a:rPr lang="en-US" sz="2800"/>
            </a:br>
            <a:r>
              <a:rPr lang="pl-PL" sz="2800"/>
              <a:t>„Europejski Smak Czekolady”</a:t>
            </a:r>
            <a:br>
              <a:rPr lang="pl-PL" sz="2800"/>
            </a:br>
            <a:endParaRPr lang="pl-PL" sz="2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szkoły">
            <a:extLst>
              <a:ext uri="{FF2B5EF4-FFF2-40B4-BE49-F238E27FC236}">
                <a16:creationId xmlns:a16="http://schemas.microsoft.com/office/drawing/2014/main" xmlns="" id="{0FBFA570-285E-C1FA-3404-668B8C33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6297" r="9814" b="-3"/>
          <a:stretch/>
        </p:blipFill>
        <p:spPr bwMode="auto">
          <a:xfrm>
            <a:off x="20" y="10"/>
            <a:ext cx="2188072" cy="3407764"/>
          </a:xfrm>
          <a:prstGeom prst="rect">
            <a:avLst/>
          </a:prstGeom>
        </p:spPr>
      </p:pic>
      <p:pic>
        <p:nvPicPr>
          <p:cNvPr id="5" name="Obraz 4" descr="Obraz zawierający niebo, zewnętrzne, osoba, osoby&#10;&#10;Opis wygenerowany automatycznie"/>
          <p:cNvPicPr>
            <a:picLocks noChangeAspect="1"/>
          </p:cNvPicPr>
          <p:nvPr/>
        </p:nvPicPr>
        <p:blipFill rotWithShape="1">
          <a:blip r:embed="rId3" cstate="print"/>
          <a:srcRect l="29191" r="27949" b="-2"/>
          <a:stretch/>
        </p:blipFill>
        <p:spPr>
          <a:xfrm>
            <a:off x="2256672" y="-2655"/>
            <a:ext cx="2188092" cy="34077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6" r="-3" b="-3"/>
          <a:stretch/>
        </p:blipFill>
        <p:spPr>
          <a:xfrm>
            <a:off x="20" y="3494314"/>
            <a:ext cx="4444744" cy="3363686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800600" y="2121408"/>
            <a:ext cx="3839067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/>
              <a:t>W latach 2021-2022 roku zagraniczne praktyki zawodowe w Grecji w ramach projektu Erasmus+.</a:t>
            </a:r>
          </a:p>
          <a:p>
            <a:r>
              <a:rPr lang="en-US" sz="1700"/>
              <a:t>To atrakcyjna forma zdobywania przez uczniów doświadczenia zawodowego. </a:t>
            </a:r>
          </a:p>
          <a:p>
            <a:r>
              <a:rPr lang="en-US" sz="1700"/>
              <a:t>W roku szkolnym 2022/2023 praktyki zawodowe we Włoszech "Przystanek Włochy -Olecko w drodze do Europy"</a:t>
            </a:r>
          </a:p>
          <a:p>
            <a:endParaRPr lang="en-US" sz="17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8" name="Rectangle 93197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4428000"/>
            <a:ext cx="4607719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marL="342900" lvl="0" indent="-342900">
              <a:defRPr/>
            </a:pP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Rekreacja i aktywne spędzanie </a:t>
            </a:r>
            <a:b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czasu wolnego</a:t>
            </a:r>
            <a:r>
              <a:rPr lang="en-US" sz="2300" b="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b="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300" b="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Międzypokoleniowym Parku Aktywności Fizycznej</a:t>
            </a:r>
          </a:p>
        </p:txBody>
      </p:sp>
      <p:pic>
        <p:nvPicPr>
          <p:cNvPr id="8" name="Obraz 37" descr="http://www.zsliz.olecko.szkolnastrona.pl/files/pl/mini/DSC_0682%20-%20Kopi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776" b="8306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Obraz 7" descr="http://www.zsliz.olecko.szkolnastrona.pl/files/pl/mini/20180619_113518.jpg"/>
          <p:cNvPicPr>
            <a:picLocks noChangeAspect="1" noChangeArrowheads="1"/>
          </p:cNvPicPr>
          <p:nvPr/>
        </p:nvPicPr>
        <p:blipFill rotWithShape="1">
          <a:blip r:embed="rId3" cstate="print"/>
          <a:srcRect t="11388"/>
          <a:stretch/>
        </p:blipFill>
        <p:spPr bwMode="auto"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grpSp>
        <p:nvGrpSpPr>
          <p:cNvPr id="93200" name="Group 93199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93201" name="Freeform: Shape 93200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2" name="Freeform: Shape 93201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1" name="Rectangle 93203">
            <a:extLst>
              <a:ext uri="{FF2B5EF4-FFF2-40B4-BE49-F238E27FC236}">
                <a16:creationId xmlns:a16="http://schemas.microsoft.com/office/drawing/2014/main" xmlns="" id="{27BDFED6-6E33-4606-AFE2-886ADB1C0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5" descr="Obraz zawierający zewnętrzne&#10;&#10;Opis wygenerowany automatycznie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t="33649" r="1" b="32960"/>
          <a:stretch/>
        </p:blipFill>
        <p:spPr>
          <a:xfrm>
            <a:off x="3410952" y="-5"/>
            <a:ext cx="5733047" cy="3681406"/>
          </a:xfrm>
          <a:prstGeom prst="rect">
            <a:avLst/>
          </a:prstGeom>
        </p:spPr>
      </p:pic>
      <p:pic>
        <p:nvPicPr>
          <p:cNvPr id="8" name="Picture 2" descr="Obraz zawierający śnieg, zewnętrzne, drzewo, jazda na nartach&#10;&#10;Opis wygenerowany automatycznie"/>
          <p:cNvPicPr>
            <a:picLocks noChangeAspect="1" noChangeArrowheads="1"/>
          </p:cNvPicPr>
          <p:nvPr/>
        </p:nvPicPr>
        <p:blipFill rotWithShape="1">
          <a:blip r:embed="rId3" cstate="print"/>
          <a:srcRect t="2364" r="3" b="3"/>
          <a:stretch/>
        </p:blipFill>
        <p:spPr bwMode="auto">
          <a:xfrm>
            <a:off x="3410953" y="3681409"/>
            <a:ext cx="5733047" cy="3176595"/>
          </a:xfrm>
          <a:prstGeom prst="rect">
            <a:avLst/>
          </a:prstGeom>
          <a:noFill/>
        </p:spPr>
      </p:pic>
      <p:sp>
        <p:nvSpPr>
          <p:cNvPr id="93202" name="Rectangle 93205">
            <a:extLst>
              <a:ext uri="{FF2B5EF4-FFF2-40B4-BE49-F238E27FC236}">
                <a16:creationId xmlns:a16="http://schemas.microsoft.com/office/drawing/2014/main" xmlns="" id="{890DEF05-784E-4B61-89E4-04C4ECF4E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115219"/>
            <a:ext cx="4046934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TECHNIK LOGISTYK</a:t>
            </a:r>
            <a:b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pl-PL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ZE SPECJALNOŚCIĄ </a:t>
            </a:r>
            <a:br>
              <a:rPr lang="en-US" altLang="pl-PL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pl-PL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EDUKACJA WOJSKOWA</a:t>
            </a:r>
            <a:br>
              <a:rPr lang="en-US" altLang="pl-PL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3203" name="Straight Connector 93207">
            <a:extLst>
              <a:ext uri="{FF2B5EF4-FFF2-40B4-BE49-F238E27FC236}">
                <a16:creationId xmlns:a16="http://schemas.microsoft.com/office/drawing/2014/main" xmlns="" id="{C41BAEC7-F7B0-4224-8B18-8F74B7D87F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265" y="29271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zsliz.olecko.szkolnastrona.pl/files/pl/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1558" r="24830" b="2"/>
          <a:stretch/>
        </p:blipFill>
        <p:spPr>
          <a:xfrm>
            <a:off x="628650" y="1827213"/>
            <a:ext cx="3327400" cy="434975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7488" y="1827213"/>
            <a:ext cx="4487863" cy="4349750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Park Gier Plenerowych </a:t>
            </a:r>
            <a:br>
              <a:rPr lang="en-US" sz="1400"/>
            </a:br>
            <a:r>
              <a:rPr lang="en-US" sz="1400"/>
              <a:t>- teren przeznaczony do zajęć sportowych </a:t>
            </a:r>
            <a:br>
              <a:rPr lang="en-US" sz="1400"/>
            </a:br>
            <a:r>
              <a:rPr lang="en-US" sz="1400"/>
              <a:t>i rekreacji, na którym znajduje się pole do gry w klasy, „</a:t>
            </a:r>
            <a:br>
              <a:rPr lang="en-US" sz="1400"/>
            </a:br>
            <a:r>
              <a:rPr lang="en-US" sz="1400"/>
              <a:t>Chłopa”, szachy klasyczne i „Wikingów”, </a:t>
            </a:r>
            <a:br>
              <a:rPr lang="en-US" sz="1400"/>
            </a:br>
            <a:r>
              <a:rPr lang="en-US" sz="1400"/>
              <a:t>warcaby, Chińczyka, twistera, kółko- krzyżyk i boowling.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8" name="Rectangle 93197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026734"/>
            <a:ext cx="7903369" cy="95410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Siłownia napowietrzna</a:t>
            </a:r>
            <a:b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 15 urządzeniami o łącznej liczbie stanowisk 25</a:t>
            </a:r>
          </a:p>
        </p:txBody>
      </p:sp>
      <p:pic>
        <p:nvPicPr>
          <p:cNvPr id="7" name="Picture 14" descr="DSC_0678"/>
          <p:cNvPicPr>
            <a:picLocks noChangeAspect="1" noChangeArrowheads="1"/>
          </p:cNvPicPr>
          <p:nvPr/>
        </p:nvPicPr>
        <p:blipFill rotWithShape="1">
          <a:blip r:embed="rId2" cstate="print"/>
          <a:srcRect l="1170" r="7806" b="-3"/>
          <a:stretch/>
        </p:blipFill>
        <p:spPr bwMode="auto">
          <a:xfrm>
            <a:off x="4" y="3557522"/>
            <a:ext cx="4500562" cy="3300478"/>
          </a:xfrm>
          <a:custGeom>
            <a:avLst/>
            <a:gdLst/>
            <a:ahLst/>
            <a:cxnLst/>
            <a:rect l="l" t="t" r="r" b="b"/>
            <a:pathLst>
              <a:path w="6000749" h="3300478">
                <a:moveTo>
                  <a:pt x="0" y="0"/>
                </a:moveTo>
                <a:lnTo>
                  <a:pt x="72689" y="17405"/>
                </a:lnTo>
                <a:cubicBezTo>
                  <a:pt x="148479" y="30382"/>
                  <a:pt x="220740" y="46697"/>
                  <a:pt x="296224" y="60096"/>
                </a:cubicBezTo>
                <a:cubicBezTo>
                  <a:pt x="370204" y="73143"/>
                  <a:pt x="437718" y="89378"/>
                  <a:pt x="480347" y="125215"/>
                </a:cubicBezTo>
                <a:cubicBezTo>
                  <a:pt x="499354" y="141006"/>
                  <a:pt x="525380" y="157497"/>
                  <a:pt x="557941" y="163614"/>
                </a:cubicBezTo>
                <a:cubicBezTo>
                  <a:pt x="604343" y="172287"/>
                  <a:pt x="661151" y="169659"/>
                  <a:pt x="711163" y="175552"/>
                </a:cubicBezTo>
                <a:cubicBezTo>
                  <a:pt x="770061" y="182442"/>
                  <a:pt x="837586" y="186026"/>
                  <a:pt x="879547" y="204397"/>
                </a:cubicBezTo>
                <a:cubicBezTo>
                  <a:pt x="916853" y="220789"/>
                  <a:pt x="953852" y="232503"/>
                  <a:pt x="1001114" y="239543"/>
                </a:cubicBezTo>
                <a:cubicBezTo>
                  <a:pt x="1034229" y="244449"/>
                  <a:pt x="1060244" y="258297"/>
                  <a:pt x="1094193" y="261385"/>
                </a:cubicBezTo>
                <a:cubicBezTo>
                  <a:pt x="1138864" y="265585"/>
                  <a:pt x="1183576" y="267514"/>
                  <a:pt x="1223712" y="278215"/>
                </a:cubicBezTo>
                <a:cubicBezTo>
                  <a:pt x="1265353" y="289267"/>
                  <a:pt x="1311848" y="296040"/>
                  <a:pt x="1355116" y="305727"/>
                </a:cubicBezTo>
                <a:cubicBezTo>
                  <a:pt x="1378077" y="310948"/>
                  <a:pt x="1397486" y="319319"/>
                  <a:pt x="1419784" y="325013"/>
                </a:cubicBezTo>
                <a:cubicBezTo>
                  <a:pt x="1460606" y="335426"/>
                  <a:pt x="1502092" y="345368"/>
                  <a:pt x="1543855" y="354703"/>
                </a:cubicBezTo>
                <a:cubicBezTo>
                  <a:pt x="1585613" y="364041"/>
                  <a:pt x="1625936" y="376036"/>
                  <a:pt x="1671044" y="380741"/>
                </a:cubicBezTo>
                <a:cubicBezTo>
                  <a:pt x="1747929" y="388654"/>
                  <a:pt x="1830544" y="388195"/>
                  <a:pt x="1905503" y="397893"/>
                </a:cubicBezTo>
                <a:cubicBezTo>
                  <a:pt x="1981585" y="407807"/>
                  <a:pt x="2054121" y="423516"/>
                  <a:pt x="2122943" y="441264"/>
                </a:cubicBezTo>
                <a:cubicBezTo>
                  <a:pt x="2177383" y="455211"/>
                  <a:pt x="2228579" y="469433"/>
                  <a:pt x="2294750" y="471131"/>
                </a:cubicBezTo>
                <a:cubicBezTo>
                  <a:pt x="2331675" y="472095"/>
                  <a:pt x="2371411" y="480021"/>
                  <a:pt x="2395406" y="492458"/>
                </a:cubicBezTo>
                <a:cubicBezTo>
                  <a:pt x="2447356" y="519599"/>
                  <a:pt x="2511089" y="534865"/>
                  <a:pt x="2582173" y="545492"/>
                </a:cubicBezTo>
                <a:cubicBezTo>
                  <a:pt x="2677107" y="559893"/>
                  <a:pt x="2771049" y="575002"/>
                  <a:pt x="2866260" y="588796"/>
                </a:cubicBezTo>
                <a:cubicBezTo>
                  <a:pt x="2922428" y="597021"/>
                  <a:pt x="2978373" y="606221"/>
                  <a:pt x="3037154" y="609730"/>
                </a:cubicBezTo>
                <a:cubicBezTo>
                  <a:pt x="3157310" y="617134"/>
                  <a:pt x="3279823" y="620612"/>
                  <a:pt x="3400817" y="626198"/>
                </a:cubicBezTo>
                <a:cubicBezTo>
                  <a:pt x="3440399" y="627913"/>
                  <a:pt x="3478286" y="633081"/>
                  <a:pt x="3518453" y="633771"/>
                </a:cubicBezTo>
                <a:cubicBezTo>
                  <a:pt x="3561907" y="634557"/>
                  <a:pt x="3607885" y="630075"/>
                  <a:pt x="3651342" y="630861"/>
                </a:cubicBezTo>
                <a:cubicBezTo>
                  <a:pt x="3723632" y="632064"/>
                  <a:pt x="3794230" y="636720"/>
                  <a:pt x="3866543" y="638109"/>
                </a:cubicBezTo>
                <a:cubicBezTo>
                  <a:pt x="4006046" y="640675"/>
                  <a:pt x="4145773" y="642266"/>
                  <a:pt x="4285471" y="643671"/>
                </a:cubicBezTo>
                <a:cubicBezTo>
                  <a:pt x="4315374" y="643936"/>
                  <a:pt x="4347225" y="639959"/>
                  <a:pt x="4376825" y="640644"/>
                </a:cubicBezTo>
                <a:cubicBezTo>
                  <a:pt x="4455420" y="642648"/>
                  <a:pt x="4533819" y="645811"/>
                  <a:pt x="4611883" y="649214"/>
                </a:cubicBezTo>
                <a:cubicBezTo>
                  <a:pt x="4659172" y="651342"/>
                  <a:pt x="4705681" y="655657"/>
                  <a:pt x="4753273" y="657363"/>
                </a:cubicBezTo>
                <a:cubicBezTo>
                  <a:pt x="4791348" y="658728"/>
                  <a:pt x="4830282" y="658460"/>
                  <a:pt x="4869416" y="657032"/>
                </a:cubicBezTo>
                <a:cubicBezTo>
                  <a:pt x="4903113" y="655812"/>
                  <a:pt x="4937685" y="650501"/>
                  <a:pt x="4971133" y="650072"/>
                </a:cubicBezTo>
                <a:cubicBezTo>
                  <a:pt x="5061656" y="648862"/>
                  <a:pt x="5151315" y="649288"/>
                  <a:pt x="5241228" y="648921"/>
                </a:cubicBezTo>
                <a:cubicBezTo>
                  <a:pt x="5277251" y="648692"/>
                  <a:pt x="5313809" y="647064"/>
                  <a:pt x="5348948" y="648281"/>
                </a:cubicBezTo>
                <a:cubicBezTo>
                  <a:pt x="5442983" y="651292"/>
                  <a:pt x="5535908" y="656726"/>
                  <a:pt x="5630171" y="658761"/>
                </a:cubicBezTo>
                <a:cubicBezTo>
                  <a:pt x="5708354" y="660446"/>
                  <a:pt x="5788179" y="658309"/>
                  <a:pt x="5867227" y="658360"/>
                </a:cubicBezTo>
                <a:cubicBezTo>
                  <a:pt x="5900754" y="658487"/>
                  <a:pt x="5933144" y="660851"/>
                  <a:pt x="5966562" y="660236"/>
                </a:cubicBezTo>
                <a:lnTo>
                  <a:pt x="6000749" y="659419"/>
                </a:lnTo>
                <a:lnTo>
                  <a:pt x="6000749" y="3300478"/>
                </a:lnTo>
                <a:lnTo>
                  <a:pt x="0" y="3300478"/>
                </a:lnTo>
                <a:close/>
              </a:path>
            </a:pathLst>
          </a:custGeom>
          <a:noFill/>
        </p:spPr>
      </p:pic>
      <p:pic>
        <p:nvPicPr>
          <p:cNvPr id="5" name="Obraz 10" descr="http://www.zsliz.olecko.szkolnastrona.pl/files/pl/mini/20180529_094029%20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5378" b="19508"/>
          <a:stretch/>
        </p:blipFill>
        <p:spPr>
          <a:xfrm>
            <a:off x="4643433" y="3477464"/>
            <a:ext cx="4500563" cy="3380536"/>
          </a:xfrm>
          <a:custGeom>
            <a:avLst/>
            <a:gdLst/>
            <a:ahLst/>
            <a:cxnLst/>
            <a:rect l="l" t="t" r="r" b="b"/>
            <a:pathLst>
              <a:path w="6000750" h="3380536">
                <a:moveTo>
                  <a:pt x="6000750" y="0"/>
                </a:moveTo>
                <a:lnTo>
                  <a:pt x="6000750" y="3380536"/>
                </a:lnTo>
                <a:lnTo>
                  <a:pt x="0" y="3380536"/>
                </a:lnTo>
                <a:lnTo>
                  <a:pt x="0" y="734920"/>
                </a:lnTo>
                <a:lnTo>
                  <a:pt x="1093" y="734894"/>
                </a:lnTo>
                <a:cubicBezTo>
                  <a:pt x="43982" y="734250"/>
                  <a:pt x="86046" y="738067"/>
                  <a:pt x="129383" y="735472"/>
                </a:cubicBezTo>
                <a:cubicBezTo>
                  <a:pt x="232305" y="729284"/>
                  <a:pt x="335599" y="720589"/>
                  <a:pt x="438999" y="712634"/>
                </a:cubicBezTo>
                <a:cubicBezTo>
                  <a:pt x="545632" y="704405"/>
                  <a:pt x="651967" y="696598"/>
                  <a:pt x="758502" y="687629"/>
                </a:cubicBezTo>
                <a:cubicBezTo>
                  <a:pt x="816777" y="682526"/>
                  <a:pt x="875042" y="674778"/>
                  <a:pt x="933290" y="669489"/>
                </a:cubicBezTo>
                <a:cubicBezTo>
                  <a:pt x="984350" y="664848"/>
                  <a:pt x="1035368" y="662477"/>
                  <a:pt x="1086504" y="658393"/>
                </a:cubicBezTo>
                <a:cubicBezTo>
                  <a:pt x="1130780" y="654718"/>
                  <a:pt x="1175255" y="649883"/>
                  <a:pt x="1219532" y="646211"/>
                </a:cubicBezTo>
                <a:cubicBezTo>
                  <a:pt x="1290460" y="640432"/>
                  <a:pt x="1361111" y="635262"/>
                  <a:pt x="1431709" y="629721"/>
                </a:cubicBezTo>
                <a:cubicBezTo>
                  <a:pt x="1461215" y="627211"/>
                  <a:pt x="1492576" y="627456"/>
                  <a:pt x="1519665" y="620761"/>
                </a:cubicBezTo>
                <a:cubicBezTo>
                  <a:pt x="1587914" y="603847"/>
                  <a:pt x="1656385" y="596155"/>
                  <a:pt x="1725964" y="591136"/>
                </a:cubicBezTo>
                <a:cubicBezTo>
                  <a:pt x="1749760" y="589442"/>
                  <a:pt x="1775052" y="585455"/>
                  <a:pt x="1797448" y="579050"/>
                </a:cubicBezTo>
                <a:cubicBezTo>
                  <a:pt x="1843314" y="566085"/>
                  <a:pt x="1887378" y="550735"/>
                  <a:pt x="1932321" y="536393"/>
                </a:cubicBezTo>
                <a:cubicBezTo>
                  <a:pt x="1937187" y="534756"/>
                  <a:pt x="1943228" y="533703"/>
                  <a:pt x="1948501" y="532386"/>
                </a:cubicBezTo>
                <a:cubicBezTo>
                  <a:pt x="1978396" y="524909"/>
                  <a:pt x="2007929" y="517486"/>
                  <a:pt x="2037878" y="510381"/>
                </a:cubicBezTo>
                <a:cubicBezTo>
                  <a:pt x="2054084" y="506558"/>
                  <a:pt x="2070836" y="503979"/>
                  <a:pt x="2087074" y="500340"/>
                </a:cubicBezTo>
                <a:cubicBezTo>
                  <a:pt x="2149871" y="486094"/>
                  <a:pt x="2221077" y="484809"/>
                  <a:pt x="2272856" y="454575"/>
                </a:cubicBezTo>
                <a:cubicBezTo>
                  <a:pt x="2306493" y="435047"/>
                  <a:pt x="2341593" y="433439"/>
                  <a:pt x="2380102" y="430210"/>
                </a:cubicBezTo>
                <a:cubicBezTo>
                  <a:pt x="2409255" y="427750"/>
                  <a:pt x="2438805" y="422967"/>
                  <a:pt x="2468101" y="418977"/>
                </a:cubicBezTo>
                <a:cubicBezTo>
                  <a:pt x="2519583" y="412197"/>
                  <a:pt x="2571012" y="405050"/>
                  <a:pt x="2622546" y="398641"/>
                </a:cubicBezTo>
                <a:cubicBezTo>
                  <a:pt x="2639021" y="396667"/>
                  <a:pt x="2656456" y="398901"/>
                  <a:pt x="2672416" y="395869"/>
                </a:cubicBezTo>
                <a:cubicBezTo>
                  <a:pt x="2746162" y="381759"/>
                  <a:pt x="2819618" y="365613"/>
                  <a:pt x="2893417" y="351874"/>
                </a:cubicBezTo>
                <a:cubicBezTo>
                  <a:pt x="2935273" y="344015"/>
                  <a:pt x="2978970" y="341367"/>
                  <a:pt x="3020364" y="332819"/>
                </a:cubicBezTo>
                <a:cubicBezTo>
                  <a:pt x="3068129" y="322982"/>
                  <a:pt x="3114165" y="308673"/>
                  <a:pt x="3161340" y="297221"/>
                </a:cubicBezTo>
                <a:cubicBezTo>
                  <a:pt x="3174361" y="294043"/>
                  <a:pt x="3189234" y="293619"/>
                  <a:pt x="3203209" y="292002"/>
                </a:cubicBezTo>
                <a:cubicBezTo>
                  <a:pt x="3218968" y="290132"/>
                  <a:pt x="3234424" y="288682"/>
                  <a:pt x="3250157" y="286626"/>
                </a:cubicBezTo>
                <a:cubicBezTo>
                  <a:pt x="3298044" y="280172"/>
                  <a:pt x="3345797" y="272792"/>
                  <a:pt x="3393816" y="267263"/>
                </a:cubicBezTo>
                <a:cubicBezTo>
                  <a:pt x="3423190" y="263828"/>
                  <a:pt x="3454970" y="267035"/>
                  <a:pt x="3481707" y="260387"/>
                </a:cubicBezTo>
                <a:cubicBezTo>
                  <a:pt x="3536267" y="247128"/>
                  <a:pt x="3593313" y="251261"/>
                  <a:pt x="3647214" y="233375"/>
                </a:cubicBezTo>
                <a:cubicBezTo>
                  <a:pt x="3663930" y="227969"/>
                  <a:pt x="3688543" y="232010"/>
                  <a:pt x="3709301" y="229426"/>
                </a:cubicBezTo>
                <a:cubicBezTo>
                  <a:pt x="3761192" y="222966"/>
                  <a:pt x="3812924" y="215397"/>
                  <a:pt x="3864656" y="207827"/>
                </a:cubicBezTo>
                <a:cubicBezTo>
                  <a:pt x="3911037" y="201021"/>
                  <a:pt x="3959597" y="196736"/>
                  <a:pt x="4003477" y="185188"/>
                </a:cubicBezTo>
                <a:cubicBezTo>
                  <a:pt x="4049448" y="172966"/>
                  <a:pt x="4091674" y="167696"/>
                  <a:pt x="4137906" y="167519"/>
                </a:cubicBezTo>
                <a:cubicBezTo>
                  <a:pt x="4169570" y="167345"/>
                  <a:pt x="4202490" y="163215"/>
                  <a:pt x="4234799" y="159925"/>
                </a:cubicBezTo>
                <a:cubicBezTo>
                  <a:pt x="4269635" y="156466"/>
                  <a:pt x="4307277" y="147130"/>
                  <a:pt x="4339561" y="148755"/>
                </a:cubicBezTo>
                <a:cubicBezTo>
                  <a:pt x="4435674" y="153547"/>
                  <a:pt x="4532250" y="143733"/>
                  <a:pt x="4630056" y="129778"/>
                </a:cubicBezTo>
                <a:cubicBezTo>
                  <a:pt x="4647906" y="127231"/>
                  <a:pt x="4665742" y="122044"/>
                  <a:pt x="4682476" y="116824"/>
                </a:cubicBezTo>
                <a:cubicBezTo>
                  <a:pt x="4780053" y="85907"/>
                  <a:pt x="4880569" y="73077"/>
                  <a:pt x="4983755" y="68740"/>
                </a:cubicBezTo>
                <a:cubicBezTo>
                  <a:pt x="5005134" y="67956"/>
                  <a:pt x="5028744" y="64966"/>
                  <a:pt x="5049489" y="59740"/>
                </a:cubicBezTo>
                <a:cubicBezTo>
                  <a:pt x="5107823" y="44808"/>
                  <a:pt x="5163760" y="25875"/>
                  <a:pt x="5222715" y="12743"/>
                </a:cubicBezTo>
                <a:cubicBezTo>
                  <a:pt x="5320150" y="-8899"/>
                  <a:pt x="5409108" y="4464"/>
                  <a:pt x="5499654" y="8541"/>
                </a:cubicBezTo>
                <a:cubicBezTo>
                  <a:pt x="5585786" y="12301"/>
                  <a:pt x="5662247" y="37645"/>
                  <a:pt x="5760350" y="15528"/>
                </a:cubicBezTo>
                <a:cubicBezTo>
                  <a:pt x="5770235" y="13363"/>
                  <a:pt x="5782015" y="16781"/>
                  <a:pt x="5793267" y="16498"/>
                </a:cubicBezTo>
                <a:cubicBezTo>
                  <a:pt x="5824109" y="15685"/>
                  <a:pt x="5855057" y="15611"/>
                  <a:pt x="5885995" y="12898"/>
                </a:cubicBezTo>
                <a:cubicBezTo>
                  <a:pt x="5923792" y="9771"/>
                  <a:pt x="5961883" y="3581"/>
                  <a:pt x="5999626" y="83"/>
                </a:cubicBezTo>
                <a:close/>
              </a:path>
            </a:pathLst>
          </a:custGeom>
        </p:spPr>
      </p:pic>
      <p:grpSp>
        <p:nvGrpSpPr>
          <p:cNvPr id="93200" name="Group 93199">
            <a:extLst>
              <a:ext uri="{FF2B5EF4-FFF2-40B4-BE49-F238E27FC236}">
                <a16:creationId xmlns:a16="http://schemas.microsoft.com/office/drawing/2014/main" xmlns="" id="{C36E7633-D204-4C70-AA1D-FC904463EA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014035"/>
            <a:ext cx="9144000" cy="1203824"/>
            <a:chOff x="0" y="3014035"/>
            <a:chExt cx="12192000" cy="1203824"/>
          </a:xfrm>
        </p:grpSpPr>
        <p:sp>
          <p:nvSpPr>
            <p:cNvPr id="93201" name="Freeform: Shape 93200">
              <a:extLst>
                <a:ext uri="{FF2B5EF4-FFF2-40B4-BE49-F238E27FC236}">
                  <a16:creationId xmlns:a16="http://schemas.microsoft.com/office/drawing/2014/main" xmlns="" id="{03DA9B54-D89F-4BC6-9210-8D90666607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62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2" name="Freeform: Shape 93201">
              <a:extLst>
                <a:ext uri="{FF2B5EF4-FFF2-40B4-BE49-F238E27FC236}">
                  <a16:creationId xmlns:a16="http://schemas.microsoft.com/office/drawing/2014/main" xmlns="" id="{449C648B-1331-428B-BBB3-D8B69D31D8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014035"/>
              <a:ext cx="12192000" cy="1203824"/>
            </a:xfrm>
            <a:custGeom>
              <a:avLst/>
              <a:gdLst>
                <a:gd name="connsiteX0" fmla="*/ 12192000 w 12192000"/>
                <a:gd name="connsiteY0" fmla="*/ 0 h 1203824"/>
                <a:gd name="connsiteX1" fmla="*/ 12192000 w 12192000"/>
                <a:gd name="connsiteY1" fmla="*/ 463429 h 1203824"/>
                <a:gd name="connsiteX2" fmla="*/ 12190876 w 12192000"/>
                <a:gd name="connsiteY2" fmla="*/ 463512 h 1203824"/>
                <a:gd name="connsiteX3" fmla="*/ 12077245 w 12192000"/>
                <a:gd name="connsiteY3" fmla="*/ 476327 h 1203824"/>
                <a:gd name="connsiteX4" fmla="*/ 11984517 w 12192000"/>
                <a:gd name="connsiteY4" fmla="*/ 479927 h 1203824"/>
                <a:gd name="connsiteX5" fmla="*/ 11951600 w 12192000"/>
                <a:gd name="connsiteY5" fmla="*/ 478957 h 1203824"/>
                <a:gd name="connsiteX6" fmla="*/ 11690904 w 12192000"/>
                <a:gd name="connsiteY6" fmla="*/ 471970 h 1203824"/>
                <a:gd name="connsiteX7" fmla="*/ 11413965 w 12192000"/>
                <a:gd name="connsiteY7" fmla="*/ 476172 h 1203824"/>
                <a:gd name="connsiteX8" fmla="*/ 11240739 w 12192000"/>
                <a:gd name="connsiteY8" fmla="*/ 523169 h 1203824"/>
                <a:gd name="connsiteX9" fmla="*/ 11175005 w 12192000"/>
                <a:gd name="connsiteY9" fmla="*/ 532169 h 1203824"/>
                <a:gd name="connsiteX10" fmla="*/ 10873726 w 12192000"/>
                <a:gd name="connsiteY10" fmla="*/ 580253 h 1203824"/>
                <a:gd name="connsiteX11" fmla="*/ 10821306 w 12192000"/>
                <a:gd name="connsiteY11" fmla="*/ 593207 h 1203824"/>
                <a:gd name="connsiteX12" fmla="*/ 10530811 w 12192000"/>
                <a:gd name="connsiteY12" fmla="*/ 612184 h 1203824"/>
                <a:gd name="connsiteX13" fmla="*/ 10426049 w 12192000"/>
                <a:gd name="connsiteY13" fmla="*/ 623354 h 1203824"/>
                <a:gd name="connsiteX14" fmla="*/ 10329156 w 12192000"/>
                <a:gd name="connsiteY14" fmla="*/ 630948 h 1203824"/>
                <a:gd name="connsiteX15" fmla="*/ 10194727 w 12192000"/>
                <a:gd name="connsiteY15" fmla="*/ 648617 h 1203824"/>
                <a:gd name="connsiteX16" fmla="*/ 10055906 w 12192000"/>
                <a:gd name="connsiteY16" fmla="*/ 671256 h 1203824"/>
                <a:gd name="connsiteX17" fmla="*/ 9900551 w 12192000"/>
                <a:gd name="connsiteY17" fmla="*/ 692855 h 1203824"/>
                <a:gd name="connsiteX18" fmla="*/ 9838464 w 12192000"/>
                <a:gd name="connsiteY18" fmla="*/ 696804 h 1203824"/>
                <a:gd name="connsiteX19" fmla="*/ 9672957 w 12192000"/>
                <a:gd name="connsiteY19" fmla="*/ 723816 h 1203824"/>
                <a:gd name="connsiteX20" fmla="*/ 9585066 w 12192000"/>
                <a:gd name="connsiteY20" fmla="*/ 730692 h 1203824"/>
                <a:gd name="connsiteX21" fmla="*/ 9441407 w 12192000"/>
                <a:gd name="connsiteY21" fmla="*/ 750055 h 1203824"/>
                <a:gd name="connsiteX22" fmla="*/ 9394459 w 12192000"/>
                <a:gd name="connsiteY22" fmla="*/ 755431 h 1203824"/>
                <a:gd name="connsiteX23" fmla="*/ 9352590 w 12192000"/>
                <a:gd name="connsiteY23" fmla="*/ 760650 h 1203824"/>
                <a:gd name="connsiteX24" fmla="*/ 9211614 w 12192000"/>
                <a:gd name="connsiteY24" fmla="*/ 796248 h 1203824"/>
                <a:gd name="connsiteX25" fmla="*/ 9084667 w 12192000"/>
                <a:gd name="connsiteY25" fmla="*/ 815303 h 1203824"/>
                <a:gd name="connsiteX26" fmla="*/ 8863666 w 12192000"/>
                <a:gd name="connsiteY26" fmla="*/ 859298 h 1203824"/>
                <a:gd name="connsiteX27" fmla="*/ 8813796 w 12192000"/>
                <a:gd name="connsiteY27" fmla="*/ 862070 h 1203824"/>
                <a:gd name="connsiteX28" fmla="*/ 8659351 w 12192000"/>
                <a:gd name="connsiteY28" fmla="*/ 882406 h 1203824"/>
                <a:gd name="connsiteX29" fmla="*/ 8571352 w 12192000"/>
                <a:gd name="connsiteY29" fmla="*/ 893639 h 1203824"/>
                <a:gd name="connsiteX30" fmla="*/ 8464106 w 12192000"/>
                <a:gd name="connsiteY30" fmla="*/ 918004 h 1203824"/>
                <a:gd name="connsiteX31" fmla="*/ 8278324 w 12192000"/>
                <a:gd name="connsiteY31" fmla="*/ 963769 h 1203824"/>
                <a:gd name="connsiteX32" fmla="*/ 8229128 w 12192000"/>
                <a:gd name="connsiteY32" fmla="*/ 973810 h 1203824"/>
                <a:gd name="connsiteX33" fmla="*/ 8139751 w 12192000"/>
                <a:gd name="connsiteY33" fmla="*/ 995815 h 1203824"/>
                <a:gd name="connsiteX34" fmla="*/ 8123571 w 12192000"/>
                <a:gd name="connsiteY34" fmla="*/ 999822 h 1203824"/>
                <a:gd name="connsiteX35" fmla="*/ 7988699 w 12192000"/>
                <a:gd name="connsiteY35" fmla="*/ 1042479 h 1203824"/>
                <a:gd name="connsiteX36" fmla="*/ 7917214 w 12192000"/>
                <a:gd name="connsiteY36" fmla="*/ 1054565 h 1203824"/>
                <a:gd name="connsiteX37" fmla="*/ 7710915 w 12192000"/>
                <a:gd name="connsiteY37" fmla="*/ 1084190 h 1203824"/>
                <a:gd name="connsiteX38" fmla="*/ 7622959 w 12192000"/>
                <a:gd name="connsiteY38" fmla="*/ 1093150 h 1203824"/>
                <a:gd name="connsiteX39" fmla="*/ 7410782 w 12192000"/>
                <a:gd name="connsiteY39" fmla="*/ 1109640 h 1203824"/>
                <a:gd name="connsiteX40" fmla="*/ 7277754 w 12192000"/>
                <a:gd name="connsiteY40" fmla="*/ 1121822 h 1203824"/>
                <a:gd name="connsiteX41" fmla="*/ 7124540 w 12192000"/>
                <a:gd name="connsiteY41" fmla="*/ 1132918 h 1203824"/>
                <a:gd name="connsiteX42" fmla="*/ 6949752 w 12192000"/>
                <a:gd name="connsiteY42" fmla="*/ 1151058 h 1203824"/>
                <a:gd name="connsiteX43" fmla="*/ 6630249 w 12192000"/>
                <a:gd name="connsiteY43" fmla="*/ 1176063 h 1203824"/>
                <a:gd name="connsiteX44" fmla="*/ 6320634 w 12192000"/>
                <a:gd name="connsiteY44" fmla="*/ 1198901 h 1203824"/>
                <a:gd name="connsiteX45" fmla="*/ 6192343 w 12192000"/>
                <a:gd name="connsiteY45" fmla="*/ 1198323 h 1203824"/>
                <a:gd name="connsiteX46" fmla="*/ 5966562 w 12192000"/>
                <a:gd name="connsiteY46" fmla="*/ 1203723 h 1203824"/>
                <a:gd name="connsiteX47" fmla="*/ 5867227 w 12192000"/>
                <a:gd name="connsiteY47" fmla="*/ 1201847 h 1203824"/>
                <a:gd name="connsiteX48" fmla="*/ 5630172 w 12192000"/>
                <a:gd name="connsiteY48" fmla="*/ 1202248 h 1203824"/>
                <a:gd name="connsiteX49" fmla="*/ 5348949 w 12192000"/>
                <a:gd name="connsiteY49" fmla="*/ 1191768 h 1203824"/>
                <a:gd name="connsiteX50" fmla="*/ 5241228 w 12192000"/>
                <a:gd name="connsiteY50" fmla="*/ 1192408 h 1203824"/>
                <a:gd name="connsiteX51" fmla="*/ 4971133 w 12192000"/>
                <a:gd name="connsiteY51" fmla="*/ 1193559 h 1203824"/>
                <a:gd name="connsiteX52" fmla="*/ 4869416 w 12192000"/>
                <a:gd name="connsiteY52" fmla="*/ 1200519 h 1203824"/>
                <a:gd name="connsiteX53" fmla="*/ 4753274 w 12192000"/>
                <a:gd name="connsiteY53" fmla="*/ 1200850 h 1203824"/>
                <a:gd name="connsiteX54" fmla="*/ 4611883 w 12192000"/>
                <a:gd name="connsiteY54" fmla="*/ 1192701 h 1203824"/>
                <a:gd name="connsiteX55" fmla="*/ 4376825 w 12192000"/>
                <a:gd name="connsiteY55" fmla="*/ 1184131 h 1203824"/>
                <a:gd name="connsiteX56" fmla="*/ 4285471 w 12192000"/>
                <a:gd name="connsiteY56" fmla="*/ 1187158 h 1203824"/>
                <a:gd name="connsiteX57" fmla="*/ 3866543 w 12192000"/>
                <a:gd name="connsiteY57" fmla="*/ 1181596 h 1203824"/>
                <a:gd name="connsiteX58" fmla="*/ 3651342 w 12192000"/>
                <a:gd name="connsiteY58" fmla="*/ 1174348 h 1203824"/>
                <a:gd name="connsiteX59" fmla="*/ 3518453 w 12192000"/>
                <a:gd name="connsiteY59" fmla="*/ 1177258 h 1203824"/>
                <a:gd name="connsiteX60" fmla="*/ 3400818 w 12192000"/>
                <a:gd name="connsiteY60" fmla="*/ 1169685 h 1203824"/>
                <a:gd name="connsiteX61" fmla="*/ 3037154 w 12192000"/>
                <a:gd name="connsiteY61" fmla="*/ 1153217 h 1203824"/>
                <a:gd name="connsiteX62" fmla="*/ 2866260 w 12192000"/>
                <a:gd name="connsiteY62" fmla="*/ 1132283 h 1203824"/>
                <a:gd name="connsiteX63" fmla="*/ 2582173 w 12192000"/>
                <a:gd name="connsiteY63" fmla="*/ 1088979 h 1203824"/>
                <a:gd name="connsiteX64" fmla="*/ 2395406 w 12192000"/>
                <a:gd name="connsiteY64" fmla="*/ 1035945 h 1203824"/>
                <a:gd name="connsiteX65" fmla="*/ 2294751 w 12192000"/>
                <a:gd name="connsiteY65" fmla="*/ 1014618 h 1203824"/>
                <a:gd name="connsiteX66" fmla="*/ 2122944 w 12192000"/>
                <a:gd name="connsiteY66" fmla="*/ 984751 h 1203824"/>
                <a:gd name="connsiteX67" fmla="*/ 1905504 w 12192000"/>
                <a:gd name="connsiteY67" fmla="*/ 941380 h 1203824"/>
                <a:gd name="connsiteX68" fmla="*/ 1671045 w 12192000"/>
                <a:gd name="connsiteY68" fmla="*/ 924228 h 1203824"/>
                <a:gd name="connsiteX69" fmla="*/ 1543856 w 12192000"/>
                <a:gd name="connsiteY69" fmla="*/ 898190 h 1203824"/>
                <a:gd name="connsiteX70" fmla="*/ 1419784 w 12192000"/>
                <a:gd name="connsiteY70" fmla="*/ 868500 h 1203824"/>
                <a:gd name="connsiteX71" fmla="*/ 1355116 w 12192000"/>
                <a:gd name="connsiteY71" fmla="*/ 849214 h 1203824"/>
                <a:gd name="connsiteX72" fmla="*/ 1223713 w 12192000"/>
                <a:gd name="connsiteY72" fmla="*/ 821702 h 1203824"/>
                <a:gd name="connsiteX73" fmla="*/ 1094193 w 12192000"/>
                <a:gd name="connsiteY73" fmla="*/ 804872 h 1203824"/>
                <a:gd name="connsiteX74" fmla="*/ 1001115 w 12192000"/>
                <a:gd name="connsiteY74" fmla="*/ 783030 h 1203824"/>
                <a:gd name="connsiteX75" fmla="*/ 879548 w 12192000"/>
                <a:gd name="connsiteY75" fmla="*/ 747884 h 1203824"/>
                <a:gd name="connsiteX76" fmla="*/ 711163 w 12192000"/>
                <a:gd name="connsiteY76" fmla="*/ 719039 h 1203824"/>
                <a:gd name="connsiteX77" fmla="*/ 557941 w 12192000"/>
                <a:gd name="connsiteY77" fmla="*/ 707101 h 1203824"/>
                <a:gd name="connsiteX78" fmla="*/ 480347 w 12192000"/>
                <a:gd name="connsiteY78" fmla="*/ 668702 h 1203824"/>
                <a:gd name="connsiteX79" fmla="*/ 296224 w 12192000"/>
                <a:gd name="connsiteY79" fmla="*/ 603583 h 1203824"/>
                <a:gd name="connsiteX80" fmla="*/ 72689 w 12192000"/>
                <a:gd name="connsiteY80" fmla="*/ 560892 h 1203824"/>
                <a:gd name="connsiteX81" fmla="*/ 0 w 12192000"/>
                <a:gd name="connsiteY81" fmla="*/ 543486 h 1203824"/>
                <a:gd name="connsiteX82" fmla="*/ 0 w 12192000"/>
                <a:gd name="connsiteY82" fmla="*/ 384357 h 1203824"/>
                <a:gd name="connsiteX83" fmla="*/ 51784 w 12192000"/>
                <a:gd name="connsiteY83" fmla="*/ 393937 h 1203824"/>
                <a:gd name="connsiteX84" fmla="*/ 205561 w 12192000"/>
                <a:gd name="connsiteY84" fmla="*/ 414859 h 1203824"/>
                <a:gd name="connsiteX85" fmla="*/ 354391 w 12192000"/>
                <a:gd name="connsiteY85" fmla="*/ 426667 h 1203824"/>
                <a:gd name="connsiteX86" fmla="*/ 448281 w 12192000"/>
                <a:gd name="connsiteY86" fmla="*/ 436308 h 1203824"/>
                <a:gd name="connsiteX87" fmla="*/ 611518 w 12192000"/>
                <a:gd name="connsiteY87" fmla="*/ 434166 h 1203824"/>
                <a:gd name="connsiteX88" fmla="*/ 746076 w 12192000"/>
                <a:gd name="connsiteY88" fmla="*/ 422520 h 1203824"/>
                <a:gd name="connsiteX89" fmla="*/ 902724 w 12192000"/>
                <a:gd name="connsiteY89" fmla="*/ 409989 h 1203824"/>
                <a:gd name="connsiteX90" fmla="*/ 1113854 w 12192000"/>
                <a:gd name="connsiteY90" fmla="*/ 414230 h 1203824"/>
                <a:gd name="connsiteX91" fmla="*/ 1333449 w 12192000"/>
                <a:gd name="connsiteY91" fmla="*/ 459938 h 1203824"/>
                <a:gd name="connsiteX92" fmla="*/ 1408608 w 12192000"/>
                <a:gd name="connsiteY92" fmla="*/ 458278 h 1203824"/>
                <a:gd name="connsiteX93" fmla="*/ 1630191 w 12192000"/>
                <a:gd name="connsiteY93" fmla="*/ 403061 h 1203824"/>
                <a:gd name="connsiteX94" fmla="*/ 1956289 w 12192000"/>
                <a:gd name="connsiteY94" fmla="*/ 332366 h 1203824"/>
                <a:gd name="connsiteX95" fmla="*/ 2042814 w 12192000"/>
                <a:gd name="connsiteY95" fmla="*/ 344002 h 1203824"/>
                <a:gd name="connsiteX96" fmla="*/ 2183420 w 12192000"/>
                <a:gd name="connsiteY96" fmla="*/ 369635 h 1203824"/>
                <a:gd name="connsiteX97" fmla="*/ 2269566 w 12192000"/>
                <a:gd name="connsiteY97" fmla="*/ 439859 h 1203824"/>
                <a:gd name="connsiteX98" fmla="*/ 2331129 w 12192000"/>
                <a:gd name="connsiteY98" fmla="*/ 524163 h 1203824"/>
                <a:gd name="connsiteX99" fmla="*/ 2385112 w 12192000"/>
                <a:gd name="connsiteY99" fmla="*/ 555357 h 1203824"/>
                <a:gd name="connsiteX100" fmla="*/ 2444033 w 12192000"/>
                <a:gd name="connsiteY100" fmla="*/ 572629 h 1203824"/>
                <a:gd name="connsiteX101" fmla="*/ 2525979 w 12192000"/>
                <a:gd name="connsiteY101" fmla="*/ 603233 h 1203824"/>
                <a:gd name="connsiteX102" fmla="*/ 2603911 w 12192000"/>
                <a:gd name="connsiteY102" fmla="*/ 684825 h 1203824"/>
                <a:gd name="connsiteX103" fmla="*/ 2678828 w 12192000"/>
                <a:gd name="connsiteY103" fmla="*/ 706990 h 1203824"/>
                <a:gd name="connsiteX104" fmla="*/ 2738094 w 12192000"/>
                <a:gd name="connsiteY104" fmla="*/ 711376 h 1203824"/>
                <a:gd name="connsiteX105" fmla="*/ 2983806 w 12192000"/>
                <a:gd name="connsiteY105" fmla="*/ 728243 h 1203824"/>
                <a:gd name="connsiteX106" fmla="*/ 3013997 w 12192000"/>
                <a:gd name="connsiteY106" fmla="*/ 725446 h 1203824"/>
                <a:gd name="connsiteX107" fmla="*/ 3364419 w 12192000"/>
                <a:gd name="connsiteY107" fmla="*/ 720577 h 1203824"/>
                <a:gd name="connsiteX108" fmla="*/ 3460521 w 12192000"/>
                <a:gd name="connsiteY108" fmla="*/ 717628 h 1203824"/>
                <a:gd name="connsiteX109" fmla="*/ 3710982 w 12192000"/>
                <a:gd name="connsiteY109" fmla="*/ 714182 h 1203824"/>
                <a:gd name="connsiteX110" fmla="*/ 3850961 w 12192000"/>
                <a:gd name="connsiteY110" fmla="*/ 778802 h 1203824"/>
                <a:gd name="connsiteX111" fmla="*/ 3946286 w 12192000"/>
                <a:gd name="connsiteY111" fmla="*/ 816372 h 1203824"/>
                <a:gd name="connsiteX112" fmla="*/ 4065132 w 12192000"/>
                <a:gd name="connsiteY112" fmla="*/ 832459 h 1203824"/>
                <a:gd name="connsiteX113" fmla="*/ 4132173 w 12192000"/>
                <a:gd name="connsiteY113" fmla="*/ 835167 h 1203824"/>
                <a:gd name="connsiteX114" fmla="*/ 4305858 w 12192000"/>
                <a:gd name="connsiteY114" fmla="*/ 804156 h 1203824"/>
                <a:gd name="connsiteX115" fmla="*/ 4382131 w 12192000"/>
                <a:gd name="connsiteY115" fmla="*/ 769481 h 1203824"/>
                <a:gd name="connsiteX116" fmla="*/ 4453289 w 12192000"/>
                <a:gd name="connsiteY116" fmla="*/ 752531 h 1203824"/>
                <a:gd name="connsiteX117" fmla="*/ 4657971 w 12192000"/>
                <a:gd name="connsiteY117" fmla="*/ 795835 h 1203824"/>
                <a:gd name="connsiteX118" fmla="*/ 4682399 w 12192000"/>
                <a:gd name="connsiteY118" fmla="*/ 813876 h 1203824"/>
                <a:gd name="connsiteX119" fmla="*/ 4771814 w 12192000"/>
                <a:gd name="connsiteY119" fmla="*/ 907046 h 1203824"/>
                <a:gd name="connsiteX120" fmla="*/ 4827520 w 12192000"/>
                <a:gd name="connsiteY120" fmla="*/ 929876 h 1203824"/>
                <a:gd name="connsiteX121" fmla="*/ 4849942 w 12192000"/>
                <a:gd name="connsiteY121" fmla="*/ 933851 h 1203824"/>
                <a:gd name="connsiteX122" fmla="*/ 5009626 w 12192000"/>
                <a:gd name="connsiteY122" fmla="*/ 957896 h 1203824"/>
                <a:gd name="connsiteX123" fmla="*/ 5158711 w 12192000"/>
                <a:gd name="connsiteY123" fmla="*/ 963814 h 1203824"/>
                <a:gd name="connsiteX124" fmla="*/ 5376427 w 12192000"/>
                <a:gd name="connsiteY124" fmla="*/ 963151 h 1203824"/>
                <a:gd name="connsiteX125" fmla="*/ 5475787 w 12192000"/>
                <a:gd name="connsiteY125" fmla="*/ 980508 h 1203824"/>
                <a:gd name="connsiteX126" fmla="*/ 5653401 w 12192000"/>
                <a:gd name="connsiteY126" fmla="*/ 987268 h 1203824"/>
                <a:gd name="connsiteX127" fmla="*/ 5726340 w 12192000"/>
                <a:gd name="connsiteY127" fmla="*/ 985357 h 1203824"/>
                <a:gd name="connsiteX128" fmla="*/ 5790563 w 12192000"/>
                <a:gd name="connsiteY128" fmla="*/ 991300 h 1203824"/>
                <a:gd name="connsiteX129" fmla="*/ 5860260 w 12192000"/>
                <a:gd name="connsiteY129" fmla="*/ 1004958 h 1203824"/>
                <a:gd name="connsiteX130" fmla="*/ 6042101 w 12192000"/>
                <a:gd name="connsiteY130" fmla="*/ 1036226 h 1203824"/>
                <a:gd name="connsiteX131" fmla="*/ 6301998 w 12192000"/>
                <a:gd name="connsiteY131" fmla="*/ 989138 h 1203824"/>
                <a:gd name="connsiteX132" fmla="*/ 6452025 w 12192000"/>
                <a:gd name="connsiteY132" fmla="*/ 968489 h 1203824"/>
                <a:gd name="connsiteX133" fmla="*/ 6589205 w 12192000"/>
                <a:gd name="connsiteY133" fmla="*/ 939474 h 1203824"/>
                <a:gd name="connsiteX134" fmla="*/ 6631069 w 12192000"/>
                <a:gd name="connsiteY134" fmla="*/ 911222 h 1203824"/>
                <a:gd name="connsiteX135" fmla="*/ 6828274 w 12192000"/>
                <a:gd name="connsiteY135" fmla="*/ 942941 h 1203824"/>
                <a:gd name="connsiteX136" fmla="*/ 6900803 w 12192000"/>
                <a:gd name="connsiteY136" fmla="*/ 984140 h 1203824"/>
                <a:gd name="connsiteX137" fmla="*/ 7034668 w 12192000"/>
                <a:gd name="connsiteY137" fmla="*/ 1018665 h 1203824"/>
                <a:gd name="connsiteX138" fmla="*/ 7281067 w 12192000"/>
                <a:gd name="connsiteY138" fmla="*/ 966327 h 1203824"/>
                <a:gd name="connsiteX139" fmla="*/ 7412780 w 12192000"/>
                <a:gd name="connsiteY139" fmla="*/ 909206 h 1203824"/>
                <a:gd name="connsiteX140" fmla="*/ 7500327 w 12192000"/>
                <a:gd name="connsiteY140" fmla="*/ 894826 h 1203824"/>
                <a:gd name="connsiteX141" fmla="*/ 7662324 w 12192000"/>
                <a:gd name="connsiteY141" fmla="*/ 927415 h 1203824"/>
                <a:gd name="connsiteX142" fmla="*/ 7725334 w 12192000"/>
                <a:gd name="connsiteY142" fmla="*/ 924844 h 1203824"/>
                <a:gd name="connsiteX143" fmla="*/ 7833279 w 12192000"/>
                <a:gd name="connsiteY143" fmla="*/ 913031 h 1203824"/>
                <a:gd name="connsiteX144" fmla="*/ 7928605 w 12192000"/>
                <a:gd name="connsiteY144" fmla="*/ 881683 h 1203824"/>
                <a:gd name="connsiteX145" fmla="*/ 8146597 w 12192000"/>
                <a:gd name="connsiteY145" fmla="*/ 762968 h 1203824"/>
                <a:gd name="connsiteX146" fmla="*/ 8183577 w 12192000"/>
                <a:gd name="connsiteY146" fmla="*/ 749005 h 1203824"/>
                <a:gd name="connsiteX147" fmla="*/ 8250224 w 12192000"/>
                <a:gd name="connsiteY147" fmla="*/ 733642 h 1203824"/>
                <a:gd name="connsiteX148" fmla="*/ 8505929 w 12192000"/>
                <a:gd name="connsiteY148" fmla="*/ 626542 h 1203824"/>
                <a:gd name="connsiteX149" fmla="*/ 8564194 w 12192000"/>
                <a:gd name="connsiteY149" fmla="*/ 618796 h 1203824"/>
                <a:gd name="connsiteX150" fmla="*/ 8660705 w 12192000"/>
                <a:gd name="connsiteY150" fmla="*/ 611069 h 1203824"/>
                <a:gd name="connsiteX151" fmla="*/ 8762255 w 12192000"/>
                <a:gd name="connsiteY151" fmla="*/ 585060 h 1203824"/>
                <a:gd name="connsiteX152" fmla="*/ 8836439 w 12192000"/>
                <a:gd name="connsiteY152" fmla="*/ 566358 h 1203824"/>
                <a:gd name="connsiteX153" fmla="*/ 9050728 w 12192000"/>
                <a:gd name="connsiteY153" fmla="*/ 559575 h 1203824"/>
                <a:gd name="connsiteX154" fmla="*/ 9229627 w 12192000"/>
                <a:gd name="connsiteY154" fmla="*/ 557464 h 1203824"/>
                <a:gd name="connsiteX155" fmla="*/ 9253451 w 12192000"/>
                <a:gd name="connsiteY155" fmla="*/ 550855 h 1203824"/>
                <a:gd name="connsiteX156" fmla="*/ 9484214 w 12192000"/>
                <a:gd name="connsiteY156" fmla="*/ 498671 h 1203824"/>
                <a:gd name="connsiteX157" fmla="*/ 9582633 w 12192000"/>
                <a:gd name="connsiteY157" fmla="*/ 458384 h 1203824"/>
                <a:gd name="connsiteX158" fmla="*/ 9719670 w 12192000"/>
                <a:gd name="connsiteY158" fmla="*/ 415607 h 1203824"/>
                <a:gd name="connsiteX159" fmla="*/ 9871784 w 12192000"/>
                <a:gd name="connsiteY159" fmla="*/ 366147 h 1203824"/>
                <a:gd name="connsiteX160" fmla="*/ 9984494 w 12192000"/>
                <a:gd name="connsiteY160" fmla="*/ 336660 h 1203824"/>
                <a:gd name="connsiteX161" fmla="*/ 10154708 w 12192000"/>
                <a:gd name="connsiteY161" fmla="*/ 322193 h 1203824"/>
                <a:gd name="connsiteX162" fmla="*/ 10190446 w 12192000"/>
                <a:gd name="connsiteY162" fmla="*/ 325025 h 1203824"/>
                <a:gd name="connsiteX163" fmla="*/ 10530736 w 12192000"/>
                <a:gd name="connsiteY163" fmla="*/ 335953 h 1203824"/>
                <a:gd name="connsiteX164" fmla="*/ 10752157 w 12192000"/>
                <a:gd name="connsiteY164" fmla="*/ 305117 h 1203824"/>
                <a:gd name="connsiteX165" fmla="*/ 10824452 w 12192000"/>
                <a:gd name="connsiteY165" fmla="*/ 285927 h 1203824"/>
                <a:gd name="connsiteX166" fmla="*/ 10953152 w 12192000"/>
                <a:gd name="connsiteY166" fmla="*/ 228102 h 1203824"/>
                <a:gd name="connsiteX167" fmla="*/ 11011614 w 12192000"/>
                <a:gd name="connsiteY167" fmla="*/ 214096 h 1203824"/>
                <a:gd name="connsiteX168" fmla="*/ 11116031 w 12192000"/>
                <a:gd name="connsiteY168" fmla="*/ 195421 h 1203824"/>
                <a:gd name="connsiteX169" fmla="*/ 11344303 w 12192000"/>
                <a:gd name="connsiteY169" fmla="*/ 166629 h 1203824"/>
                <a:gd name="connsiteX170" fmla="*/ 11639050 w 12192000"/>
                <a:gd name="connsiteY170" fmla="*/ 108526 h 1203824"/>
                <a:gd name="connsiteX171" fmla="*/ 11757532 w 12192000"/>
                <a:gd name="connsiteY171" fmla="*/ 96530 h 1203824"/>
                <a:gd name="connsiteX172" fmla="*/ 11885799 w 12192000"/>
                <a:gd name="connsiteY172" fmla="*/ 86728 h 1203824"/>
                <a:gd name="connsiteX173" fmla="*/ 11922874 w 12192000"/>
                <a:gd name="connsiteY173" fmla="*/ 81060 h 1203824"/>
                <a:gd name="connsiteX174" fmla="*/ 12115331 w 12192000"/>
                <a:gd name="connsiteY174" fmla="*/ 33587 h 1203824"/>
                <a:gd name="connsiteX175" fmla="*/ 12158080 w 12192000"/>
                <a:gd name="connsiteY175" fmla="*/ 14081 h 1203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4">
                  <a:moveTo>
                    <a:pt x="12192000" y="0"/>
                  </a:moveTo>
                  <a:lnTo>
                    <a:pt x="12192000" y="463429"/>
                  </a:lnTo>
                  <a:lnTo>
                    <a:pt x="12190876" y="463512"/>
                  </a:lnTo>
                  <a:cubicBezTo>
                    <a:pt x="12153133" y="467010"/>
                    <a:pt x="12115042" y="473200"/>
                    <a:pt x="12077245" y="476327"/>
                  </a:cubicBezTo>
                  <a:cubicBezTo>
                    <a:pt x="12046307" y="479040"/>
                    <a:pt x="12015359" y="479114"/>
                    <a:pt x="11984517" y="479927"/>
                  </a:cubicBezTo>
                  <a:cubicBezTo>
                    <a:pt x="11973265" y="480210"/>
                    <a:pt x="11961485" y="476792"/>
                    <a:pt x="11951600" y="478957"/>
                  </a:cubicBezTo>
                  <a:cubicBezTo>
                    <a:pt x="11853497" y="501074"/>
                    <a:pt x="11777036" y="475730"/>
                    <a:pt x="11690904" y="471970"/>
                  </a:cubicBezTo>
                  <a:cubicBezTo>
                    <a:pt x="11600358" y="467893"/>
                    <a:pt x="11511400" y="454530"/>
                    <a:pt x="11413965" y="476172"/>
                  </a:cubicBezTo>
                  <a:cubicBezTo>
                    <a:pt x="11355010" y="489304"/>
                    <a:pt x="11299073" y="508237"/>
                    <a:pt x="11240739" y="523169"/>
                  </a:cubicBezTo>
                  <a:cubicBezTo>
                    <a:pt x="11219994" y="528395"/>
                    <a:pt x="11196384" y="531385"/>
                    <a:pt x="11175005" y="532169"/>
                  </a:cubicBezTo>
                  <a:cubicBezTo>
                    <a:pt x="11071819" y="536506"/>
                    <a:pt x="10971303" y="549336"/>
                    <a:pt x="10873726" y="580253"/>
                  </a:cubicBezTo>
                  <a:cubicBezTo>
                    <a:pt x="10856992" y="585473"/>
                    <a:pt x="10839156" y="590660"/>
                    <a:pt x="10821306" y="593207"/>
                  </a:cubicBezTo>
                  <a:cubicBezTo>
                    <a:pt x="10723500" y="607162"/>
                    <a:pt x="10626924" y="616976"/>
                    <a:pt x="10530811" y="612184"/>
                  </a:cubicBezTo>
                  <a:cubicBezTo>
                    <a:pt x="10498527" y="610559"/>
                    <a:pt x="10460885" y="619895"/>
                    <a:pt x="10426049" y="623354"/>
                  </a:cubicBezTo>
                  <a:cubicBezTo>
                    <a:pt x="10393740" y="626644"/>
                    <a:pt x="10360820" y="630774"/>
                    <a:pt x="10329156" y="630948"/>
                  </a:cubicBezTo>
                  <a:cubicBezTo>
                    <a:pt x="10282924" y="631125"/>
                    <a:pt x="10240698" y="636395"/>
                    <a:pt x="10194727" y="648617"/>
                  </a:cubicBezTo>
                  <a:cubicBezTo>
                    <a:pt x="10150847" y="660165"/>
                    <a:pt x="10102287" y="664450"/>
                    <a:pt x="10055906" y="671256"/>
                  </a:cubicBezTo>
                  <a:cubicBezTo>
                    <a:pt x="10004174" y="678826"/>
                    <a:pt x="9952442" y="686395"/>
                    <a:pt x="9900551" y="692855"/>
                  </a:cubicBezTo>
                  <a:cubicBezTo>
                    <a:pt x="9879793" y="695439"/>
                    <a:pt x="9855180" y="691398"/>
                    <a:pt x="9838464" y="696804"/>
                  </a:cubicBezTo>
                  <a:cubicBezTo>
                    <a:pt x="9784563" y="714690"/>
                    <a:pt x="9727517" y="710557"/>
                    <a:pt x="9672957" y="723816"/>
                  </a:cubicBezTo>
                  <a:cubicBezTo>
                    <a:pt x="9646220" y="730464"/>
                    <a:pt x="9614440" y="727257"/>
                    <a:pt x="9585066" y="730692"/>
                  </a:cubicBezTo>
                  <a:cubicBezTo>
                    <a:pt x="9537047" y="736221"/>
                    <a:pt x="9489294" y="743601"/>
                    <a:pt x="9441407" y="750055"/>
                  </a:cubicBezTo>
                  <a:cubicBezTo>
                    <a:pt x="9425674" y="752111"/>
                    <a:pt x="9410218" y="753561"/>
                    <a:pt x="9394459" y="755431"/>
                  </a:cubicBezTo>
                  <a:cubicBezTo>
                    <a:pt x="9380484" y="757048"/>
                    <a:pt x="9365611" y="757472"/>
                    <a:pt x="9352590" y="760650"/>
                  </a:cubicBezTo>
                  <a:cubicBezTo>
                    <a:pt x="9305415" y="772102"/>
                    <a:pt x="9259379" y="786411"/>
                    <a:pt x="9211614" y="796248"/>
                  </a:cubicBezTo>
                  <a:cubicBezTo>
                    <a:pt x="9170220" y="804796"/>
                    <a:pt x="9126523" y="807444"/>
                    <a:pt x="9084667" y="815303"/>
                  </a:cubicBezTo>
                  <a:cubicBezTo>
                    <a:pt x="9010868" y="829042"/>
                    <a:pt x="8937412" y="845188"/>
                    <a:pt x="8863666" y="859298"/>
                  </a:cubicBezTo>
                  <a:cubicBezTo>
                    <a:pt x="8847706" y="862330"/>
                    <a:pt x="8830271" y="860096"/>
                    <a:pt x="8813796" y="862070"/>
                  </a:cubicBezTo>
                  <a:cubicBezTo>
                    <a:pt x="8762262" y="868479"/>
                    <a:pt x="8710833" y="875626"/>
                    <a:pt x="8659351" y="882406"/>
                  </a:cubicBezTo>
                  <a:cubicBezTo>
                    <a:pt x="8630055" y="886396"/>
                    <a:pt x="8600505" y="891179"/>
                    <a:pt x="8571352" y="893639"/>
                  </a:cubicBezTo>
                  <a:cubicBezTo>
                    <a:pt x="8532843" y="896868"/>
                    <a:pt x="8497743" y="898476"/>
                    <a:pt x="8464106" y="918004"/>
                  </a:cubicBezTo>
                  <a:cubicBezTo>
                    <a:pt x="8412327" y="948238"/>
                    <a:pt x="8341122" y="949523"/>
                    <a:pt x="8278324" y="963769"/>
                  </a:cubicBezTo>
                  <a:cubicBezTo>
                    <a:pt x="8262086" y="967408"/>
                    <a:pt x="8245335" y="969987"/>
                    <a:pt x="8229128" y="973810"/>
                  </a:cubicBezTo>
                  <a:cubicBezTo>
                    <a:pt x="8199180" y="980915"/>
                    <a:pt x="8169646" y="988338"/>
                    <a:pt x="8139751" y="995815"/>
                  </a:cubicBezTo>
                  <a:cubicBezTo>
                    <a:pt x="8134478" y="997132"/>
                    <a:pt x="8128438" y="998185"/>
                    <a:pt x="8123571" y="999822"/>
                  </a:cubicBezTo>
                  <a:cubicBezTo>
                    <a:pt x="8078628" y="1014164"/>
                    <a:pt x="8034565" y="1029514"/>
                    <a:pt x="7988699" y="1042479"/>
                  </a:cubicBezTo>
                  <a:cubicBezTo>
                    <a:pt x="7966302" y="1048884"/>
                    <a:pt x="7941011" y="1052871"/>
                    <a:pt x="7917214" y="1054565"/>
                  </a:cubicBezTo>
                  <a:cubicBezTo>
                    <a:pt x="7847636" y="1059584"/>
                    <a:pt x="7779165" y="1067276"/>
                    <a:pt x="7710915" y="1084190"/>
                  </a:cubicBezTo>
                  <a:cubicBezTo>
                    <a:pt x="7683826" y="1090885"/>
                    <a:pt x="7652466" y="1090640"/>
                    <a:pt x="7622959" y="1093150"/>
                  </a:cubicBezTo>
                  <a:cubicBezTo>
                    <a:pt x="7552361" y="1098691"/>
                    <a:pt x="7481710" y="1103861"/>
                    <a:pt x="7410782" y="1109640"/>
                  </a:cubicBezTo>
                  <a:cubicBezTo>
                    <a:pt x="7366505" y="1113312"/>
                    <a:pt x="7322030" y="1118147"/>
                    <a:pt x="7277754" y="1121822"/>
                  </a:cubicBezTo>
                  <a:cubicBezTo>
                    <a:pt x="7226619" y="1125906"/>
                    <a:pt x="7175601" y="1128277"/>
                    <a:pt x="7124540" y="1132918"/>
                  </a:cubicBezTo>
                  <a:cubicBezTo>
                    <a:pt x="7066293" y="1138207"/>
                    <a:pt x="7008028" y="1145955"/>
                    <a:pt x="6949752" y="1151058"/>
                  </a:cubicBezTo>
                  <a:cubicBezTo>
                    <a:pt x="6843217" y="1160027"/>
                    <a:pt x="6736882" y="1167834"/>
                    <a:pt x="6630249" y="1176063"/>
                  </a:cubicBezTo>
                  <a:cubicBezTo>
                    <a:pt x="6526849" y="1184018"/>
                    <a:pt x="6423556" y="1192713"/>
                    <a:pt x="6320634" y="1198901"/>
                  </a:cubicBezTo>
                  <a:cubicBezTo>
                    <a:pt x="6277297" y="1201496"/>
                    <a:pt x="6235232" y="1197679"/>
                    <a:pt x="6192343" y="1198323"/>
                  </a:cubicBezTo>
                  <a:cubicBezTo>
                    <a:pt x="6117131" y="1199612"/>
                    <a:pt x="6041418" y="1202485"/>
                    <a:pt x="5966562" y="1203723"/>
                  </a:cubicBezTo>
                  <a:cubicBezTo>
                    <a:pt x="5933144" y="1204338"/>
                    <a:pt x="5900754" y="1201974"/>
                    <a:pt x="5867227" y="1201847"/>
                  </a:cubicBezTo>
                  <a:cubicBezTo>
                    <a:pt x="5788180" y="1201796"/>
                    <a:pt x="5708354" y="1203933"/>
                    <a:pt x="5630172" y="1202248"/>
                  </a:cubicBezTo>
                  <a:cubicBezTo>
                    <a:pt x="5535908" y="1200213"/>
                    <a:pt x="5442984" y="1194779"/>
                    <a:pt x="5348949" y="1191768"/>
                  </a:cubicBezTo>
                  <a:cubicBezTo>
                    <a:pt x="5313810" y="1190551"/>
                    <a:pt x="5277251" y="1192179"/>
                    <a:pt x="5241228" y="1192408"/>
                  </a:cubicBezTo>
                  <a:cubicBezTo>
                    <a:pt x="5151316" y="1192775"/>
                    <a:pt x="5061657" y="1192349"/>
                    <a:pt x="4971133" y="1193559"/>
                  </a:cubicBezTo>
                  <a:cubicBezTo>
                    <a:pt x="4937685" y="1193988"/>
                    <a:pt x="4903114" y="1199299"/>
                    <a:pt x="4869416" y="1200519"/>
                  </a:cubicBezTo>
                  <a:cubicBezTo>
                    <a:pt x="4830283" y="1201947"/>
                    <a:pt x="4791348" y="1202215"/>
                    <a:pt x="4753274" y="1200850"/>
                  </a:cubicBezTo>
                  <a:cubicBezTo>
                    <a:pt x="4705682" y="1199144"/>
                    <a:pt x="4659172" y="1194829"/>
                    <a:pt x="4611883" y="1192701"/>
                  </a:cubicBezTo>
                  <a:cubicBezTo>
                    <a:pt x="4533819" y="1189298"/>
                    <a:pt x="4455420" y="1186135"/>
                    <a:pt x="4376825" y="1184131"/>
                  </a:cubicBezTo>
                  <a:cubicBezTo>
                    <a:pt x="4347226" y="1183446"/>
                    <a:pt x="4315374" y="1187423"/>
                    <a:pt x="4285471" y="1187158"/>
                  </a:cubicBezTo>
                  <a:cubicBezTo>
                    <a:pt x="4145774" y="1185753"/>
                    <a:pt x="4006046" y="1184162"/>
                    <a:pt x="3866543" y="1181596"/>
                  </a:cubicBezTo>
                  <a:cubicBezTo>
                    <a:pt x="3794230" y="1180207"/>
                    <a:pt x="3723633" y="1175551"/>
                    <a:pt x="3651342" y="1174348"/>
                  </a:cubicBezTo>
                  <a:cubicBezTo>
                    <a:pt x="3607885" y="1173562"/>
                    <a:pt x="3561907" y="1178044"/>
                    <a:pt x="3518453" y="1177258"/>
                  </a:cubicBezTo>
                  <a:cubicBezTo>
                    <a:pt x="3478287" y="1176568"/>
                    <a:pt x="3440399" y="1171400"/>
                    <a:pt x="3400818" y="1169685"/>
                  </a:cubicBezTo>
                  <a:cubicBezTo>
                    <a:pt x="3279824" y="1164099"/>
                    <a:pt x="3157310" y="1160621"/>
                    <a:pt x="3037154" y="1153217"/>
                  </a:cubicBezTo>
                  <a:cubicBezTo>
                    <a:pt x="2978373" y="1149708"/>
                    <a:pt x="2922429" y="1140508"/>
                    <a:pt x="2866260" y="1132283"/>
                  </a:cubicBezTo>
                  <a:cubicBezTo>
                    <a:pt x="2771049" y="1118489"/>
                    <a:pt x="2677107" y="1103380"/>
                    <a:pt x="2582173" y="1088979"/>
                  </a:cubicBezTo>
                  <a:cubicBezTo>
                    <a:pt x="2511090" y="1078352"/>
                    <a:pt x="2447356" y="1063086"/>
                    <a:pt x="2395406" y="1035945"/>
                  </a:cubicBezTo>
                  <a:cubicBezTo>
                    <a:pt x="2371411" y="1023508"/>
                    <a:pt x="2331675" y="1015582"/>
                    <a:pt x="2294751" y="1014618"/>
                  </a:cubicBezTo>
                  <a:cubicBezTo>
                    <a:pt x="2228580" y="1012920"/>
                    <a:pt x="2177384" y="998698"/>
                    <a:pt x="2122944" y="984751"/>
                  </a:cubicBezTo>
                  <a:cubicBezTo>
                    <a:pt x="2054121" y="967003"/>
                    <a:pt x="1981585" y="951294"/>
                    <a:pt x="1905504" y="941380"/>
                  </a:cubicBezTo>
                  <a:cubicBezTo>
                    <a:pt x="1830544" y="931682"/>
                    <a:pt x="1747929" y="932141"/>
                    <a:pt x="1671045" y="924228"/>
                  </a:cubicBezTo>
                  <a:cubicBezTo>
                    <a:pt x="1625936" y="919523"/>
                    <a:pt x="1585613" y="907528"/>
                    <a:pt x="1543856" y="898190"/>
                  </a:cubicBezTo>
                  <a:cubicBezTo>
                    <a:pt x="1502093" y="888855"/>
                    <a:pt x="1460606" y="878913"/>
                    <a:pt x="1419784" y="868500"/>
                  </a:cubicBezTo>
                  <a:cubicBezTo>
                    <a:pt x="1397486" y="862806"/>
                    <a:pt x="1378078" y="854435"/>
                    <a:pt x="1355116" y="849214"/>
                  </a:cubicBezTo>
                  <a:cubicBezTo>
                    <a:pt x="1311848" y="839527"/>
                    <a:pt x="1265353" y="832754"/>
                    <a:pt x="1223713" y="821702"/>
                  </a:cubicBezTo>
                  <a:cubicBezTo>
                    <a:pt x="1183577" y="811001"/>
                    <a:pt x="1138864" y="809072"/>
                    <a:pt x="1094193" y="804872"/>
                  </a:cubicBezTo>
                  <a:cubicBezTo>
                    <a:pt x="1060244" y="801784"/>
                    <a:pt x="1034230" y="787936"/>
                    <a:pt x="1001115" y="783030"/>
                  </a:cubicBezTo>
                  <a:cubicBezTo>
                    <a:pt x="953853" y="775990"/>
                    <a:pt x="916853" y="764276"/>
                    <a:pt x="879548" y="747884"/>
                  </a:cubicBezTo>
                  <a:cubicBezTo>
                    <a:pt x="837586" y="729513"/>
                    <a:pt x="770061" y="725929"/>
                    <a:pt x="711163" y="719039"/>
                  </a:cubicBezTo>
                  <a:cubicBezTo>
                    <a:pt x="661152" y="713146"/>
                    <a:pt x="604343" y="715774"/>
                    <a:pt x="557941" y="707101"/>
                  </a:cubicBezTo>
                  <a:cubicBezTo>
                    <a:pt x="525381" y="700984"/>
                    <a:pt x="499355" y="684493"/>
                    <a:pt x="480347" y="668702"/>
                  </a:cubicBezTo>
                  <a:cubicBezTo>
                    <a:pt x="437718" y="632865"/>
                    <a:pt x="370204" y="616630"/>
                    <a:pt x="296224" y="603583"/>
                  </a:cubicBezTo>
                  <a:cubicBezTo>
                    <a:pt x="220741" y="590184"/>
                    <a:pt x="148480" y="573869"/>
                    <a:pt x="72689" y="560892"/>
                  </a:cubicBezTo>
                  <a:lnTo>
                    <a:pt x="0" y="543486"/>
                  </a:lnTo>
                  <a:lnTo>
                    <a:pt x="0" y="384357"/>
                  </a:lnTo>
                  <a:lnTo>
                    <a:pt x="51784" y="393937"/>
                  </a:lnTo>
                  <a:cubicBezTo>
                    <a:pt x="104770" y="397707"/>
                    <a:pt x="153378" y="409086"/>
                    <a:pt x="205561" y="414859"/>
                  </a:cubicBezTo>
                  <a:cubicBezTo>
                    <a:pt x="254062" y="420400"/>
                    <a:pt x="305001" y="422574"/>
                    <a:pt x="354391" y="426667"/>
                  </a:cubicBezTo>
                  <a:cubicBezTo>
                    <a:pt x="386450" y="429269"/>
                    <a:pt x="420771" y="429847"/>
                    <a:pt x="448281" y="436308"/>
                  </a:cubicBezTo>
                  <a:cubicBezTo>
                    <a:pt x="499904" y="448391"/>
                    <a:pt x="551004" y="446576"/>
                    <a:pt x="611518" y="434166"/>
                  </a:cubicBezTo>
                  <a:cubicBezTo>
                    <a:pt x="654695" y="425361"/>
                    <a:pt x="702395" y="422710"/>
                    <a:pt x="746076" y="422520"/>
                  </a:cubicBezTo>
                  <a:cubicBezTo>
                    <a:pt x="798481" y="422218"/>
                    <a:pt x="848400" y="419817"/>
                    <a:pt x="902724" y="409989"/>
                  </a:cubicBezTo>
                  <a:cubicBezTo>
                    <a:pt x="977291" y="396518"/>
                    <a:pt x="1048428" y="397321"/>
                    <a:pt x="1113854" y="414230"/>
                  </a:cubicBezTo>
                  <a:cubicBezTo>
                    <a:pt x="1184155" y="432145"/>
                    <a:pt x="1258677" y="446437"/>
                    <a:pt x="1333449" y="459938"/>
                  </a:cubicBezTo>
                  <a:cubicBezTo>
                    <a:pt x="1354772" y="463883"/>
                    <a:pt x="1385284" y="463304"/>
                    <a:pt x="1408608" y="458278"/>
                  </a:cubicBezTo>
                  <a:cubicBezTo>
                    <a:pt x="1483492" y="441930"/>
                    <a:pt x="1561495" y="427025"/>
                    <a:pt x="1630191" y="403061"/>
                  </a:cubicBezTo>
                  <a:cubicBezTo>
                    <a:pt x="1735315" y="366348"/>
                    <a:pt x="1840887" y="337881"/>
                    <a:pt x="1956289" y="332366"/>
                  </a:cubicBezTo>
                  <a:cubicBezTo>
                    <a:pt x="1986669" y="330865"/>
                    <a:pt x="2019100" y="336056"/>
                    <a:pt x="2042814" y="344002"/>
                  </a:cubicBezTo>
                  <a:cubicBezTo>
                    <a:pt x="2085261" y="358150"/>
                    <a:pt x="2126350" y="370413"/>
                    <a:pt x="2183420" y="369635"/>
                  </a:cubicBezTo>
                  <a:cubicBezTo>
                    <a:pt x="2235035" y="368879"/>
                    <a:pt x="2279659" y="405942"/>
                    <a:pt x="2269566" y="439859"/>
                  </a:cubicBezTo>
                  <a:cubicBezTo>
                    <a:pt x="2258267" y="478101"/>
                    <a:pt x="2277762" y="504964"/>
                    <a:pt x="2331129" y="524163"/>
                  </a:cubicBezTo>
                  <a:cubicBezTo>
                    <a:pt x="2352980" y="531807"/>
                    <a:pt x="2364861" y="546162"/>
                    <a:pt x="2385112" y="555357"/>
                  </a:cubicBezTo>
                  <a:cubicBezTo>
                    <a:pt x="2401860" y="562976"/>
                    <a:pt x="2421927" y="570875"/>
                    <a:pt x="2444033" y="572629"/>
                  </a:cubicBezTo>
                  <a:cubicBezTo>
                    <a:pt x="2483469" y="575878"/>
                    <a:pt x="2509763" y="584022"/>
                    <a:pt x="2525979" y="603233"/>
                  </a:cubicBezTo>
                  <a:cubicBezTo>
                    <a:pt x="2549282" y="631254"/>
                    <a:pt x="2578520" y="657481"/>
                    <a:pt x="2603911" y="684825"/>
                  </a:cubicBezTo>
                  <a:cubicBezTo>
                    <a:pt x="2618910" y="700624"/>
                    <a:pt x="2643515" y="707120"/>
                    <a:pt x="2678828" y="706990"/>
                  </a:cubicBezTo>
                  <a:cubicBezTo>
                    <a:pt x="2699243" y="707100"/>
                    <a:pt x="2725615" y="705603"/>
                    <a:pt x="2738094" y="711376"/>
                  </a:cubicBezTo>
                  <a:cubicBezTo>
                    <a:pt x="2805960" y="742855"/>
                    <a:pt x="2895980" y="733032"/>
                    <a:pt x="2983806" y="728243"/>
                  </a:cubicBezTo>
                  <a:cubicBezTo>
                    <a:pt x="2993929" y="727744"/>
                    <a:pt x="3004007" y="726871"/>
                    <a:pt x="3013997" y="725446"/>
                  </a:cubicBezTo>
                  <a:cubicBezTo>
                    <a:pt x="3136002" y="707474"/>
                    <a:pt x="3250133" y="713470"/>
                    <a:pt x="3364419" y="720577"/>
                  </a:cubicBezTo>
                  <a:cubicBezTo>
                    <a:pt x="3394563" y="722507"/>
                    <a:pt x="3428050" y="719807"/>
                    <a:pt x="3460521" y="717628"/>
                  </a:cubicBezTo>
                  <a:cubicBezTo>
                    <a:pt x="3545330" y="712137"/>
                    <a:pt x="3633314" y="698262"/>
                    <a:pt x="3710982" y="714182"/>
                  </a:cubicBezTo>
                  <a:cubicBezTo>
                    <a:pt x="3772122" y="726607"/>
                    <a:pt x="3825029" y="745116"/>
                    <a:pt x="3850961" y="778802"/>
                  </a:cubicBezTo>
                  <a:cubicBezTo>
                    <a:pt x="3868395" y="801427"/>
                    <a:pt x="3898481" y="813185"/>
                    <a:pt x="3946286" y="816372"/>
                  </a:cubicBezTo>
                  <a:cubicBezTo>
                    <a:pt x="3987480" y="819179"/>
                    <a:pt x="4025130" y="827781"/>
                    <a:pt x="4065132" y="832459"/>
                  </a:cubicBezTo>
                  <a:cubicBezTo>
                    <a:pt x="4086246" y="834922"/>
                    <a:pt x="4110400" y="838274"/>
                    <a:pt x="4132173" y="835167"/>
                  </a:cubicBezTo>
                  <a:cubicBezTo>
                    <a:pt x="4190358" y="826865"/>
                    <a:pt x="4249453" y="817300"/>
                    <a:pt x="4305858" y="804156"/>
                  </a:cubicBezTo>
                  <a:cubicBezTo>
                    <a:pt x="4334041" y="797490"/>
                    <a:pt x="4360739" y="782919"/>
                    <a:pt x="4382131" y="769481"/>
                  </a:cubicBezTo>
                  <a:cubicBezTo>
                    <a:pt x="4404161" y="755388"/>
                    <a:pt x="4425552" y="747047"/>
                    <a:pt x="4453289" y="752531"/>
                  </a:cubicBezTo>
                  <a:cubicBezTo>
                    <a:pt x="4522267" y="766292"/>
                    <a:pt x="4590589" y="780524"/>
                    <a:pt x="4657971" y="795835"/>
                  </a:cubicBezTo>
                  <a:cubicBezTo>
                    <a:pt x="4669645" y="798513"/>
                    <a:pt x="4675987" y="807238"/>
                    <a:pt x="4682399" y="813876"/>
                  </a:cubicBezTo>
                  <a:cubicBezTo>
                    <a:pt x="4712325" y="844914"/>
                    <a:pt x="4739115" y="876968"/>
                    <a:pt x="4771814" y="907046"/>
                  </a:cubicBezTo>
                  <a:cubicBezTo>
                    <a:pt x="4783117" y="917329"/>
                    <a:pt x="4807945" y="922850"/>
                    <a:pt x="4827520" y="929876"/>
                  </a:cubicBezTo>
                  <a:cubicBezTo>
                    <a:pt x="4833681" y="932206"/>
                    <a:pt x="4845543" y="931081"/>
                    <a:pt x="4849942" y="933851"/>
                  </a:cubicBezTo>
                  <a:cubicBezTo>
                    <a:pt x="4888949" y="959631"/>
                    <a:pt x="4951287" y="954890"/>
                    <a:pt x="5009626" y="957896"/>
                  </a:cubicBezTo>
                  <a:cubicBezTo>
                    <a:pt x="5059523" y="960407"/>
                    <a:pt x="5111928" y="960104"/>
                    <a:pt x="5158711" y="963814"/>
                  </a:cubicBezTo>
                  <a:cubicBezTo>
                    <a:pt x="5231307" y="969696"/>
                    <a:pt x="5298173" y="973751"/>
                    <a:pt x="5376427" y="963151"/>
                  </a:cubicBezTo>
                  <a:cubicBezTo>
                    <a:pt x="5408579" y="958754"/>
                    <a:pt x="5448461" y="970245"/>
                    <a:pt x="5475787" y="980508"/>
                  </a:cubicBezTo>
                  <a:cubicBezTo>
                    <a:pt x="5528518" y="1000363"/>
                    <a:pt x="5584839" y="1001958"/>
                    <a:pt x="5653401" y="987268"/>
                  </a:cubicBezTo>
                  <a:cubicBezTo>
                    <a:pt x="5676008" y="982341"/>
                    <a:pt x="5702558" y="984595"/>
                    <a:pt x="5726340" y="985357"/>
                  </a:cubicBezTo>
                  <a:cubicBezTo>
                    <a:pt x="5748643" y="985952"/>
                    <a:pt x="5770110" y="988364"/>
                    <a:pt x="5790563" y="991300"/>
                  </a:cubicBezTo>
                  <a:cubicBezTo>
                    <a:pt x="5815128" y="994969"/>
                    <a:pt x="5845522" y="996110"/>
                    <a:pt x="5860260" y="1004958"/>
                  </a:cubicBezTo>
                  <a:cubicBezTo>
                    <a:pt x="5906803" y="1032493"/>
                    <a:pt x="5977069" y="1037385"/>
                    <a:pt x="6042101" y="1036226"/>
                  </a:cubicBezTo>
                  <a:cubicBezTo>
                    <a:pt x="6128232" y="1034888"/>
                    <a:pt x="6222269" y="1027704"/>
                    <a:pt x="6301998" y="989138"/>
                  </a:cubicBezTo>
                  <a:cubicBezTo>
                    <a:pt x="6349672" y="965909"/>
                    <a:pt x="6396952" y="955198"/>
                    <a:pt x="6452025" y="968489"/>
                  </a:cubicBezTo>
                  <a:cubicBezTo>
                    <a:pt x="6489401" y="977695"/>
                    <a:pt x="6558002" y="960731"/>
                    <a:pt x="6589205" y="939474"/>
                  </a:cubicBezTo>
                  <a:cubicBezTo>
                    <a:pt x="6600499" y="931821"/>
                    <a:pt x="6612148" y="924116"/>
                    <a:pt x="6631069" y="911222"/>
                  </a:cubicBezTo>
                  <a:cubicBezTo>
                    <a:pt x="6674305" y="951313"/>
                    <a:pt x="6752346" y="944332"/>
                    <a:pt x="6828274" y="942941"/>
                  </a:cubicBezTo>
                  <a:cubicBezTo>
                    <a:pt x="6874780" y="942157"/>
                    <a:pt x="6889173" y="963896"/>
                    <a:pt x="6900803" y="984140"/>
                  </a:cubicBezTo>
                  <a:cubicBezTo>
                    <a:pt x="6921316" y="1020676"/>
                    <a:pt x="6959796" y="1032557"/>
                    <a:pt x="7034668" y="1018665"/>
                  </a:cubicBezTo>
                  <a:cubicBezTo>
                    <a:pt x="7117337" y="1003282"/>
                    <a:pt x="7199637" y="985309"/>
                    <a:pt x="7281067" y="966327"/>
                  </a:cubicBezTo>
                  <a:cubicBezTo>
                    <a:pt x="7332521" y="954266"/>
                    <a:pt x="7378029" y="936255"/>
                    <a:pt x="7412780" y="909206"/>
                  </a:cubicBezTo>
                  <a:cubicBezTo>
                    <a:pt x="7446535" y="882864"/>
                    <a:pt x="7455445" y="884046"/>
                    <a:pt x="7500327" y="894826"/>
                  </a:cubicBezTo>
                  <a:cubicBezTo>
                    <a:pt x="7552743" y="907363"/>
                    <a:pt x="7606735" y="918164"/>
                    <a:pt x="7662324" y="927415"/>
                  </a:cubicBezTo>
                  <a:cubicBezTo>
                    <a:pt x="7679867" y="930387"/>
                    <a:pt x="7704114" y="926740"/>
                    <a:pt x="7725334" y="924844"/>
                  </a:cubicBezTo>
                  <a:cubicBezTo>
                    <a:pt x="7761320" y="921787"/>
                    <a:pt x="7798617" y="920242"/>
                    <a:pt x="7833279" y="913031"/>
                  </a:cubicBezTo>
                  <a:cubicBezTo>
                    <a:pt x="7866516" y="906023"/>
                    <a:pt x="7898634" y="893700"/>
                    <a:pt x="7928605" y="881683"/>
                  </a:cubicBezTo>
                  <a:cubicBezTo>
                    <a:pt x="8012311" y="848025"/>
                    <a:pt x="8088138" y="810205"/>
                    <a:pt x="8146597" y="762968"/>
                  </a:cubicBezTo>
                  <a:cubicBezTo>
                    <a:pt x="8154091" y="756800"/>
                    <a:pt x="8170249" y="752606"/>
                    <a:pt x="8183577" y="749005"/>
                  </a:cubicBezTo>
                  <a:cubicBezTo>
                    <a:pt x="8205312" y="743071"/>
                    <a:pt x="8227788" y="737222"/>
                    <a:pt x="8250224" y="733642"/>
                  </a:cubicBezTo>
                  <a:cubicBezTo>
                    <a:pt x="8359189" y="716209"/>
                    <a:pt x="8441164" y="678078"/>
                    <a:pt x="8505929" y="626542"/>
                  </a:cubicBezTo>
                  <a:cubicBezTo>
                    <a:pt x="8524585" y="611796"/>
                    <a:pt x="8540107" y="608259"/>
                    <a:pt x="8564194" y="618796"/>
                  </a:cubicBezTo>
                  <a:cubicBezTo>
                    <a:pt x="8592162" y="631043"/>
                    <a:pt x="8628032" y="619507"/>
                    <a:pt x="8660705" y="611069"/>
                  </a:cubicBezTo>
                  <a:cubicBezTo>
                    <a:pt x="8694442" y="602479"/>
                    <a:pt x="8728514" y="593651"/>
                    <a:pt x="8762255" y="585060"/>
                  </a:cubicBezTo>
                  <a:cubicBezTo>
                    <a:pt x="8787227" y="578855"/>
                    <a:pt x="8811899" y="573069"/>
                    <a:pt x="8836439" y="566358"/>
                  </a:cubicBezTo>
                  <a:cubicBezTo>
                    <a:pt x="8912856" y="545447"/>
                    <a:pt x="8983243" y="538425"/>
                    <a:pt x="9050728" y="559575"/>
                  </a:cubicBezTo>
                  <a:cubicBezTo>
                    <a:pt x="9102219" y="575830"/>
                    <a:pt x="9164950" y="573868"/>
                    <a:pt x="9229627" y="557464"/>
                  </a:cubicBezTo>
                  <a:cubicBezTo>
                    <a:pt x="9237706" y="555368"/>
                    <a:pt x="9247529" y="550190"/>
                    <a:pt x="9253451" y="550855"/>
                  </a:cubicBezTo>
                  <a:cubicBezTo>
                    <a:pt x="9342568" y="560232"/>
                    <a:pt x="9405310" y="512383"/>
                    <a:pt x="9484214" y="498671"/>
                  </a:cubicBezTo>
                  <a:cubicBezTo>
                    <a:pt x="9519035" y="492570"/>
                    <a:pt x="9552778" y="473783"/>
                    <a:pt x="9582633" y="458384"/>
                  </a:cubicBezTo>
                  <a:cubicBezTo>
                    <a:pt x="9623689" y="437231"/>
                    <a:pt x="9660183" y="417297"/>
                    <a:pt x="9719670" y="415607"/>
                  </a:cubicBezTo>
                  <a:cubicBezTo>
                    <a:pt x="9779189" y="414101"/>
                    <a:pt x="9830940" y="393878"/>
                    <a:pt x="9871784" y="366147"/>
                  </a:cubicBezTo>
                  <a:cubicBezTo>
                    <a:pt x="9903014" y="345075"/>
                    <a:pt x="9939570" y="338349"/>
                    <a:pt x="9984494" y="336660"/>
                  </a:cubicBezTo>
                  <a:cubicBezTo>
                    <a:pt x="10040642" y="334503"/>
                    <a:pt x="10098165" y="326674"/>
                    <a:pt x="10154708" y="322193"/>
                  </a:cubicBezTo>
                  <a:cubicBezTo>
                    <a:pt x="10166953" y="321201"/>
                    <a:pt x="10182669" y="321603"/>
                    <a:pt x="10190446" y="325025"/>
                  </a:cubicBezTo>
                  <a:cubicBezTo>
                    <a:pt x="10285769" y="367692"/>
                    <a:pt x="10408999" y="350677"/>
                    <a:pt x="10530736" y="335953"/>
                  </a:cubicBezTo>
                  <a:cubicBezTo>
                    <a:pt x="10604506" y="327127"/>
                    <a:pt x="10678397" y="316584"/>
                    <a:pt x="10752157" y="305117"/>
                  </a:cubicBezTo>
                  <a:cubicBezTo>
                    <a:pt x="10777120" y="301365"/>
                    <a:pt x="10803110" y="294636"/>
                    <a:pt x="10824452" y="285927"/>
                  </a:cubicBezTo>
                  <a:cubicBezTo>
                    <a:pt x="10868837" y="267698"/>
                    <a:pt x="10909147" y="246465"/>
                    <a:pt x="10953152" y="228102"/>
                  </a:cubicBezTo>
                  <a:cubicBezTo>
                    <a:pt x="10969622" y="221030"/>
                    <a:pt x="10991730" y="217688"/>
                    <a:pt x="11011614" y="214096"/>
                  </a:cubicBezTo>
                  <a:cubicBezTo>
                    <a:pt x="11046743" y="207573"/>
                    <a:pt x="11086641" y="206412"/>
                    <a:pt x="11116031" y="195421"/>
                  </a:cubicBezTo>
                  <a:cubicBezTo>
                    <a:pt x="11192467" y="166956"/>
                    <a:pt x="11266913" y="160299"/>
                    <a:pt x="11344303" y="166629"/>
                  </a:cubicBezTo>
                  <a:cubicBezTo>
                    <a:pt x="11452657" y="175527"/>
                    <a:pt x="11551626" y="159519"/>
                    <a:pt x="11639050" y="108526"/>
                  </a:cubicBezTo>
                  <a:cubicBezTo>
                    <a:pt x="11678385" y="85543"/>
                    <a:pt x="11720243" y="87879"/>
                    <a:pt x="11757532" y="96530"/>
                  </a:cubicBezTo>
                  <a:cubicBezTo>
                    <a:pt x="11800499" y="106640"/>
                    <a:pt x="11840704" y="105056"/>
                    <a:pt x="11885799" y="86728"/>
                  </a:cubicBezTo>
                  <a:cubicBezTo>
                    <a:pt x="11895784" y="82659"/>
                    <a:pt x="11910604" y="81867"/>
                    <a:pt x="11922874" y="81060"/>
                  </a:cubicBezTo>
                  <a:cubicBezTo>
                    <a:pt x="11992783" y="75806"/>
                    <a:pt x="12063500" y="73647"/>
                    <a:pt x="12115331" y="33587"/>
                  </a:cubicBezTo>
                  <a:cubicBezTo>
                    <a:pt x="12125500" y="25715"/>
                    <a:pt x="12143693" y="20477"/>
                    <a:pt x="12158080" y="14081"/>
                  </a:cubicBezTo>
                  <a:close/>
                </a:path>
              </a:pathLst>
            </a:custGeom>
            <a:blipFill dpi="0" rotWithShape="1">
              <a:blip r:embed="rId4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6" name="Rectangle 93195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3990205"/>
            <a:ext cx="7889082" cy="1200329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- boisko do gry w piłkę nożną,	    	- dwa boiska do gry w kosza,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- dwa boiska do gry w piłkę siatkową, -	 - skocznia w dal,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- boisko do gry w tenisa ziemnego,  	- bieżnia na 60 m.</a:t>
            </a:r>
          </a:p>
        </p:txBody>
      </p:sp>
      <p:pic>
        <p:nvPicPr>
          <p:cNvPr id="6" name="Picture 4" descr="Zaproszenie na otwarcie boiska wielofunkcyjneg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8000" b="18000"/>
          <a:stretch/>
        </p:blipFill>
        <p:spPr>
          <a:xfrm>
            <a:off x="20" y="10"/>
            <a:ext cx="9143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93198" name="Group 93197">
            <a:extLst>
              <a:ext uri="{FF2B5EF4-FFF2-40B4-BE49-F238E27FC236}">
                <a16:creationId xmlns:a16="http://schemas.microsoft.com/office/drawing/2014/main" xmlns="" id="{4252769E-B9F0-4068-A645-5BBEF16E9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8" y="857610"/>
            <a:ext cx="9143592" cy="2849976"/>
            <a:chOff x="476" y="-3923157"/>
            <a:chExt cx="10667524" cy="2493729"/>
          </a:xfrm>
        </p:grpSpPr>
        <p:sp>
          <p:nvSpPr>
            <p:cNvPr id="93199" name="Freeform: Shape 93198">
              <a:extLst>
                <a:ext uri="{FF2B5EF4-FFF2-40B4-BE49-F238E27FC236}">
                  <a16:creationId xmlns:a16="http://schemas.microsoft.com/office/drawing/2014/main" xmlns="" id="{1E12D6AD-7096-45BB-9C02-468B2704C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0" name="Freeform: Shape 93199">
              <a:extLst>
                <a:ext uri="{FF2B5EF4-FFF2-40B4-BE49-F238E27FC236}">
                  <a16:creationId xmlns:a16="http://schemas.microsoft.com/office/drawing/2014/main" xmlns="" id="{39953252-97DE-4766-B2F6-E4FDA2FDA6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0">
            <a:extLst>
              <a:ext uri="{FF2B5EF4-FFF2-40B4-BE49-F238E27FC236}">
                <a16:creationId xmlns:a16="http://schemas.microsoft.com/office/drawing/2014/main" xmlns="" id="{E4505C23-674B-4195-81D6-0C127FEAE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67908"/>
            <a:ext cx="6870771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xmlns="" id="{65C9B8F0-FF66-4C15-BD05-E86B87331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72277" y="5367908"/>
            <a:ext cx="257172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6" descr="Obraz zawierający wewnątrz, podłoże, sport, sufit&#10;&#10;Opis wygenerowany automatycznie">
            <a:extLst>
              <a:ext uri="{FF2B5EF4-FFF2-40B4-BE49-F238E27FC236}">
                <a16:creationId xmlns:a16="http://schemas.microsoft.com/office/drawing/2014/main" xmlns="" id="{596D1C51-EDE2-D4FA-CE23-D507B7440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6770" r="-2" b="10322"/>
          <a:stretch/>
        </p:blipFill>
        <p:spPr>
          <a:xfrm>
            <a:off x="628650" y="711200"/>
            <a:ext cx="4056063" cy="3943350"/>
          </a:xfrm>
          <a:prstGeom prst="rect">
            <a:avLst/>
          </a:prstGeom>
        </p:spPr>
      </p:pic>
      <p:pic>
        <p:nvPicPr>
          <p:cNvPr id="7" name="Obraz 7" descr="Obraz zawierający wewnątrz, sufit, podłoże&#10;&#10;Opis wygenerowany automatycznie">
            <a:extLst>
              <a:ext uri="{FF2B5EF4-FFF2-40B4-BE49-F238E27FC236}">
                <a16:creationId xmlns:a16="http://schemas.microsoft.com/office/drawing/2014/main" xmlns="" id="{7F3E925D-D697-6F79-5018-EFDBE3A3B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692" r="19620" b="3"/>
          <a:stretch/>
        </p:blipFill>
        <p:spPr>
          <a:xfrm>
            <a:off x="4756150" y="2570163"/>
            <a:ext cx="1843088" cy="2084388"/>
          </a:xfrm>
          <a:prstGeom prst="rect">
            <a:avLst/>
          </a:prstGeom>
        </p:spPr>
      </p:pic>
      <p:pic>
        <p:nvPicPr>
          <p:cNvPr id="9" name="Obraz 9" descr="Obraz zawierający wewnątrz, sufit, podłoże, kilka&#10;&#10;Opis wygenerowany automatycznie">
            <a:extLst>
              <a:ext uri="{FF2B5EF4-FFF2-40B4-BE49-F238E27FC236}">
                <a16:creationId xmlns:a16="http://schemas.microsoft.com/office/drawing/2014/main" xmlns="" id="{BD394780-9362-D918-09CD-047DD5D35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40" r="22139" b="-4"/>
          <a:stretch/>
        </p:blipFill>
        <p:spPr>
          <a:xfrm>
            <a:off x="6672263" y="711200"/>
            <a:ext cx="1843088" cy="1785938"/>
          </a:xfrm>
          <a:prstGeom prst="rect">
            <a:avLst/>
          </a:prstGeom>
        </p:spPr>
      </p:pic>
      <p:pic>
        <p:nvPicPr>
          <p:cNvPr id="8" name="Obraz 8" descr="Obraz zawierający wewnątrz, podłoże, sufit, budynek&#10;&#10;Opis wygenerowany automatycznie">
            <a:extLst>
              <a:ext uri="{FF2B5EF4-FFF2-40B4-BE49-F238E27FC236}">
                <a16:creationId xmlns:a16="http://schemas.microsoft.com/office/drawing/2014/main" xmlns="" id="{9031ACAF-F729-C43F-76A8-F1138702C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660" r="18735" b="3"/>
          <a:stretch/>
        </p:blipFill>
        <p:spPr>
          <a:xfrm>
            <a:off x="6672263" y="2570163"/>
            <a:ext cx="1843088" cy="2084388"/>
          </a:xfrm>
          <a:prstGeom prst="rect">
            <a:avLst/>
          </a:prstGeom>
        </p:spPr>
      </p:pic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47B3E09E-6CC3-D37D-2925-0C488DCD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6150" y="711200"/>
            <a:ext cx="1843088" cy="178593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5FD497-D4EB-5903-0E6C-6AC167CA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29884"/>
            <a:ext cx="5789535" cy="10963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Nowa sala gminastyczna</a:t>
            </a:r>
          </a:p>
        </p:txBody>
      </p:sp>
    </p:spTree>
    <p:extLst>
      <p:ext uri="{BB962C8B-B14F-4D97-AF65-F5344CB8AC3E}">
        <p14:creationId xmlns:p14="http://schemas.microsoft.com/office/powerpoint/2010/main" xmlns="" val="187315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48379E-6CB9-68E8-85BA-BAD297A8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Zmodernizowany budynek szkoły</a:t>
            </a:r>
          </a:p>
        </p:txBody>
      </p:sp>
      <p:pic>
        <p:nvPicPr>
          <p:cNvPr id="6" name="Obraz 6" descr="Obraz zawierający budynek, niebo, zewnętrzne, zaparkowane&#10;&#10;Opis wygenerowany automatycznie">
            <a:extLst>
              <a:ext uri="{FF2B5EF4-FFF2-40B4-BE49-F238E27FC236}">
                <a16:creationId xmlns:a16="http://schemas.microsoft.com/office/drawing/2014/main" xmlns="" id="{41520B5B-BF05-BEBB-92ED-727C8A1C7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283" r="23893" b="2"/>
          <a:stretch/>
        </p:blipFill>
        <p:spPr>
          <a:xfrm>
            <a:off x="20" y="10"/>
            <a:ext cx="3044932" cy="4242806"/>
          </a:xfrm>
          <a:prstGeom prst="rect">
            <a:avLst/>
          </a:prstGeom>
        </p:spPr>
      </p:pic>
      <p:pic>
        <p:nvPicPr>
          <p:cNvPr id="5" name="Obraz 5" descr="Obraz zawierający zewnętrzne, trawa, drzewo, niebo&#10;&#10;Opis wygenerowany automatycznie">
            <a:extLst>
              <a:ext uri="{FF2B5EF4-FFF2-40B4-BE49-F238E27FC236}">
                <a16:creationId xmlns:a16="http://schemas.microsoft.com/office/drawing/2014/main" xmlns="" id="{064198E1-49E8-5CF4-4AC1-CEB3E5D6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067" r="23070" b="2"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</p:spPr>
      </p:pic>
      <p:pic>
        <p:nvPicPr>
          <p:cNvPr id="4" name="Obraz 4" descr="Obraz zawierający budynek, zewnętrzne, zielony, blok mieszkalny&#10;&#10;Opis wygenerowany automatycznie">
            <a:extLst>
              <a:ext uri="{FF2B5EF4-FFF2-40B4-BE49-F238E27FC236}">
                <a16:creationId xmlns:a16="http://schemas.microsoft.com/office/drawing/2014/main" xmlns="" id="{9B1BA9E7-0A02-EE1F-AC46-C6F9094107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962" r="17271"/>
          <a:stretch/>
        </p:blipFill>
        <p:spPr>
          <a:xfrm>
            <a:off x="6099048" y="10"/>
            <a:ext cx="3044952" cy="4242806"/>
          </a:xfrm>
          <a:prstGeom prst="rect">
            <a:avLst/>
          </a:prstGeom>
        </p:spPr>
      </p:pic>
      <p:cxnSp>
        <p:nvCxnSpPr>
          <p:cNvPr id="66" name="Straight Connector 59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1">
            <a:extLst>
              <a:ext uri="{FF2B5EF4-FFF2-40B4-BE49-F238E27FC236}">
                <a16:creationId xmlns:a16="http://schemas.microsoft.com/office/drawing/2014/main" xmlns="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718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37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7043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8" name="Rectangle 93197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4428000"/>
            <a:ext cx="4607719" cy="1951489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Biblioteka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szkolna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jednorodna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kartoteka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haseł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autorskich</a:t>
            </a:r>
            <a:r>
              <a:rPr lang="en-US" sz="2000" kern="1200" dirty="0"/>
              <a:t/>
            </a:r>
            <a:br>
              <a:rPr lang="en-US" sz="2000" kern="1200" dirty="0"/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ramach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oprogramowania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informatycznego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/>
              <a:t/>
            </a:r>
            <a:br>
              <a:rPr lang="en-US" sz="2000" kern="1200" dirty="0"/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MOL NET +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stworzona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została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baza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posiadanych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woluminów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000" kern="1200" dirty="0"/>
              <a:t/>
            </a:r>
            <a:br>
              <a:rPr lang="en-US" sz="2000" kern="1200" dirty="0"/>
            </a:b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Tworzone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karty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analityczne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czytelników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karty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książek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n-US" sz="2000" kern="12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5" name="Picture 2" descr="http://www.zsliz.olecko.szkolnastrona.pl/files/pl/bibliot.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0371" r="3339" b="-3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</p:spPr>
      </p:pic>
      <p:pic>
        <p:nvPicPr>
          <p:cNvPr id="7" name="Picture 14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/>
          <a:srcRect t="11388"/>
          <a:stretch/>
        </p:blipFill>
        <p:spPr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solidFill>
            <a:srgbClr val="FFFFFF"/>
          </a:solidFill>
        </p:spPr>
      </p:pic>
      <p:grpSp>
        <p:nvGrpSpPr>
          <p:cNvPr id="93200" name="Group 93199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93201" name="Freeform: Shape 93200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2" name="Freeform: Shape 93201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200" name="Rectangle 93199">
            <a:extLst>
              <a:ext uri="{FF2B5EF4-FFF2-40B4-BE49-F238E27FC236}">
                <a16:creationId xmlns:a16="http://schemas.microsoft.com/office/drawing/2014/main" xmlns="" id="{620FDFD2-19AF-4124-A49A-BAC0929B1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36368" y="1672368"/>
            <a:ext cx="3293268" cy="27011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Internat </a:t>
            </a:r>
            <a:r>
              <a:rPr lang="en-US" sz="20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szkolny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/>
              <a:t/>
            </a:r>
            <a:br>
              <a:rPr lang="en-US" sz="2000" kern="1200" dirty="0"/>
            </a:br>
            <a:r>
              <a:rPr lang="en-US" sz="20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Szkoła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posiada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zaplecze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noclegowe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/>
              <a:t/>
            </a:r>
            <a:br>
              <a:rPr lang="en-US" sz="2000" kern="1200" dirty="0"/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pokojach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łazienkami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uczniów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spoza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terenu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/>
              <a:t/>
            </a:r>
            <a:br>
              <a:rPr lang="en-US" sz="2000" kern="1200" dirty="0"/>
            </a:b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Olecka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gdzie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zapewnione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całodzienne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wyżywienie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n-US" sz="2000" kern="12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6" name="Obraz 1" descr="F:\pokoje w internacie\DSC_0064.JPG"/>
          <p:cNvPicPr>
            <a:picLocks noChangeAspect="1" noChangeArrowheads="1"/>
          </p:cNvPicPr>
          <p:nvPr/>
        </p:nvPicPr>
        <p:blipFill rotWithShape="1">
          <a:blip r:embed="rId2" cstate="print"/>
          <a:srcRect l="8572"/>
          <a:stretch/>
        </p:blipFill>
        <p:spPr>
          <a:xfrm>
            <a:off x="20" y="1"/>
            <a:ext cx="4566265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  <a:noFill/>
        </p:spPr>
      </p:pic>
      <p:pic>
        <p:nvPicPr>
          <p:cNvPr id="8" name="Content Placeholder 7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/>
          <a:srcRect t="7761" r="-1" b="19230"/>
          <a:stretch/>
        </p:blipFill>
        <p:spPr>
          <a:xfrm>
            <a:off x="20" y="3524252"/>
            <a:ext cx="4566265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  <a:solidFill>
            <a:srgbClr val="FFFFFF"/>
          </a:solidFill>
        </p:spPr>
      </p:pic>
      <p:grpSp>
        <p:nvGrpSpPr>
          <p:cNvPr id="93202" name="Group 93201">
            <a:extLst>
              <a:ext uri="{FF2B5EF4-FFF2-40B4-BE49-F238E27FC236}">
                <a16:creationId xmlns:a16="http://schemas.microsoft.com/office/drawing/2014/main" xmlns="" id="{7F6F6FC6-9A5F-4E14-8105-15D94914A7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46527" y="544"/>
            <a:ext cx="656037" cy="6857455"/>
            <a:chOff x="5395370" y="544"/>
            <a:chExt cx="874716" cy="6857455"/>
          </a:xfrm>
        </p:grpSpPr>
        <p:sp>
          <p:nvSpPr>
            <p:cNvPr id="93203" name="Freeform: Shape 93202">
              <a:extLst>
                <a:ext uri="{FF2B5EF4-FFF2-40B4-BE49-F238E27FC236}">
                  <a16:creationId xmlns:a16="http://schemas.microsoft.com/office/drawing/2014/main" xmlns="" id="{2DCFA6DA-C89C-4BD9-A659-4E35D789BF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4" name="Freeform: Shape 93203">
              <a:extLst>
                <a:ext uri="{FF2B5EF4-FFF2-40B4-BE49-F238E27FC236}">
                  <a16:creationId xmlns:a16="http://schemas.microsoft.com/office/drawing/2014/main" xmlns="" id="{868AC5BD-C02C-4D96-813D-3C9ABB388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6" name="Rectangle 93195">
            <a:extLst>
              <a:ext uri="{FF2B5EF4-FFF2-40B4-BE49-F238E27FC236}">
                <a16:creationId xmlns:a16="http://schemas.microsoft.com/office/drawing/2014/main" xmlns="" id="{9C6777B5-64F4-4200-B099-34168B69F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9614" r="386"/>
          <a:stretch/>
        </p:blipFill>
        <p:spPr bwMode="auto">
          <a:xfrm>
            <a:off x="20" y="10"/>
            <a:ext cx="9143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93198" name="Rectangle 41">
            <a:extLst>
              <a:ext uri="{FF2B5EF4-FFF2-40B4-BE49-F238E27FC236}">
                <a16:creationId xmlns:a16="http://schemas.microsoft.com/office/drawing/2014/main" xmlns="" id="{9B37791B-B040-4694-BFDC-8DD132D86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8762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3200" name="Group 93199">
            <a:extLst>
              <a:ext uri="{FF2B5EF4-FFF2-40B4-BE49-F238E27FC236}">
                <a16:creationId xmlns:a16="http://schemas.microsoft.com/office/drawing/2014/main" xmlns="" id="{4252769E-B9F0-4068-A645-5BBEF16E9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8" y="3296010"/>
            <a:ext cx="9143592" cy="2849976"/>
            <a:chOff x="476" y="-3923157"/>
            <a:chExt cx="10667524" cy="2493729"/>
          </a:xfrm>
        </p:grpSpPr>
        <p:sp>
          <p:nvSpPr>
            <p:cNvPr id="93201" name="Freeform: Shape 93200">
              <a:extLst>
                <a:ext uri="{FF2B5EF4-FFF2-40B4-BE49-F238E27FC236}">
                  <a16:creationId xmlns:a16="http://schemas.microsoft.com/office/drawing/2014/main" xmlns="" id="{1E12D6AD-7096-45BB-9C02-468B2704C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2" name="Freeform: Shape 93201">
              <a:extLst>
                <a:ext uri="{FF2B5EF4-FFF2-40B4-BE49-F238E27FC236}">
                  <a16:creationId xmlns:a16="http://schemas.microsoft.com/office/drawing/2014/main" xmlns="" id="{39953252-97DE-4766-B2F6-E4FDA2FDA6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1120676"/>
            <a:ext cx="5266135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„Zielona klasa” - teren zagospodarowany po dawnym 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FFFFFF"/>
                </a:solidFill>
              </a:rPr>
              <a:t>ogródku botanicznym przeznaczony na rekreację z altaną 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FFFFFF"/>
                </a:solidFill>
              </a:rPr>
              <a:t>ogrodową oraz wydzielonym miejscem na ogniska klasowe</a:t>
            </a: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3" name="Rectangle 93195">
            <a:extLst>
              <a:ext uri="{FF2B5EF4-FFF2-40B4-BE49-F238E27FC236}">
                <a16:creationId xmlns:a16="http://schemas.microsoft.com/office/drawing/2014/main" xmlns="" id="{9C6777B5-64F4-4200-B099-34168B69F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2" descr="C:\Users\user\Desktop\Zdjęcia z aparatu\Rok szkolny 2018-2019\03.09.2018\DSC_0825.JPG"/>
          <p:cNvPicPr>
            <a:picLocks noChangeAspect="1" noChangeArrowheads="1"/>
          </p:cNvPicPr>
          <p:nvPr/>
        </p:nvPicPr>
        <p:blipFill rotWithShape="1">
          <a:blip r:embed="rId2" cstate="print"/>
          <a:srcRect b="125"/>
          <a:stretch/>
        </p:blipFill>
        <p:spPr bwMode="auto">
          <a:xfrm>
            <a:off x="20" y="10"/>
            <a:ext cx="9143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93204" name="Rectangle 41">
            <a:extLst>
              <a:ext uri="{FF2B5EF4-FFF2-40B4-BE49-F238E27FC236}">
                <a16:creationId xmlns:a16="http://schemas.microsoft.com/office/drawing/2014/main" xmlns="" id="{9B37791B-B040-4694-BFDC-8DD132D86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8762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3205" name="Group 93199">
            <a:extLst>
              <a:ext uri="{FF2B5EF4-FFF2-40B4-BE49-F238E27FC236}">
                <a16:creationId xmlns:a16="http://schemas.microsoft.com/office/drawing/2014/main" xmlns="" id="{4252769E-B9F0-4068-A645-5BBEF16E9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8" y="3296010"/>
            <a:ext cx="9143592" cy="2849976"/>
            <a:chOff x="476" y="-3923157"/>
            <a:chExt cx="10667524" cy="2493729"/>
          </a:xfrm>
        </p:grpSpPr>
        <p:sp>
          <p:nvSpPr>
            <p:cNvPr id="93201" name="Freeform: Shape 93200">
              <a:extLst>
                <a:ext uri="{FF2B5EF4-FFF2-40B4-BE49-F238E27FC236}">
                  <a16:creationId xmlns:a16="http://schemas.microsoft.com/office/drawing/2014/main" xmlns="" id="{1E12D6AD-7096-45BB-9C02-468B2704C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2" name="Freeform: Shape 93201">
              <a:extLst>
                <a:ext uri="{FF2B5EF4-FFF2-40B4-BE49-F238E27FC236}">
                  <a16:creationId xmlns:a16="http://schemas.microsoft.com/office/drawing/2014/main" xmlns="" id="{39953252-97DE-4766-B2F6-E4FDA2FDA6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1120676"/>
            <a:ext cx="5266135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Bezpieczeństwo w szkole: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- lekkie plecaki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- indywidualne szafki w szatniach szkolnych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- budynki szkole położone blisko siebie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- opieka pedagoga, psychologa szkolnego i szkolnego doradcy zawodowego</a:t>
            </a: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209" name="Rectangle 93208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60566"/>
            <a:ext cx="3286243" cy="21230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3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Bezpieczeństwo</a:t>
            </a:r>
            <a:r>
              <a:rPr lang="en-US" sz="2000" dirty="0">
                <a:solidFill>
                  <a:schemeClr val="bg1"/>
                </a:solidFill>
              </a:rPr>
              <a:t> w </a:t>
            </a:r>
            <a:r>
              <a:rPr lang="en-US" sz="2000" dirty="0" err="1">
                <a:solidFill>
                  <a:schemeClr val="bg1"/>
                </a:solidFill>
              </a:rPr>
              <a:t>szkole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err="1">
                <a:solidFill>
                  <a:schemeClr val="bg1"/>
                </a:solidFill>
              </a:rPr>
              <a:t>dostosowanie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budynków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szkoły</a:t>
            </a:r>
            <a:r>
              <a:rPr lang="en-US" sz="2000" dirty="0">
                <a:solidFill>
                  <a:schemeClr val="bg1"/>
                </a:solidFill>
              </a:rPr>
              <a:t> do </a:t>
            </a:r>
            <a:r>
              <a:rPr lang="en-US" sz="2000" dirty="0" err="1">
                <a:solidFill>
                  <a:schemeClr val="bg1"/>
                </a:solidFill>
              </a:rPr>
              <a:t>potrzeb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>
                <a:solidFill>
                  <a:schemeClr val="bg1"/>
                </a:solidFill>
              </a:rPr>
              <a:t>osób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niepełnosprawnych</a:t>
            </a:r>
            <a:r>
              <a:rPr lang="en-US" sz="2000" dirty="0">
                <a:solidFill>
                  <a:schemeClr val="bg1"/>
                </a:solidFill>
              </a:rPr>
              <a:t> (platformy, </a:t>
            </a:r>
            <a:r>
              <a:rPr lang="en-US" sz="2000" dirty="0" err="1">
                <a:solidFill>
                  <a:schemeClr val="bg1"/>
                </a:solidFill>
              </a:rPr>
              <a:t>podjazdy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łazienki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err="1">
                <a:solidFill>
                  <a:schemeClr val="bg1"/>
                </a:solidFill>
              </a:rPr>
              <a:t>współpraca</a:t>
            </a:r>
            <a:r>
              <a:rPr lang="en-US" sz="2000" dirty="0">
                <a:solidFill>
                  <a:schemeClr val="bg1"/>
                </a:solidFill>
              </a:rPr>
              <a:t> z </a:t>
            </a:r>
            <a:r>
              <a:rPr lang="en-US" sz="2000" dirty="0" err="1">
                <a:solidFill>
                  <a:schemeClr val="bg1"/>
                </a:solidFill>
              </a:rPr>
              <a:t>policją</a:t>
            </a:r>
            <a:endParaRPr lang="en-US" sz="2000" dirty="0" err="1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7" name="Picture 9" descr="Obraz zawierający osoba, grupa, osoby, wewnątrz&#10;&#10;Opis wygenerowany automatycznie"/>
          <p:cNvPicPr>
            <a:picLocks noChangeAspect="1" noChangeArrowheads="1"/>
          </p:cNvPicPr>
          <p:nvPr/>
        </p:nvPicPr>
        <p:blipFill rotWithShape="1">
          <a:blip r:embed="rId2" cstate="print"/>
          <a:srcRect l="2112" r="2112"/>
          <a:stretch/>
        </p:blipFill>
        <p:spPr bwMode="auto">
          <a:xfrm>
            <a:off x="4360545" y="2"/>
            <a:ext cx="4783455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  <a:noFill/>
        </p:spPr>
      </p:pic>
      <p:pic>
        <p:nvPicPr>
          <p:cNvPr id="6" name="Obraz 1"/>
          <p:cNvPicPr>
            <a:picLocks noChangeAspect="1" noChangeArrowheads="1"/>
          </p:cNvPicPr>
          <p:nvPr/>
        </p:nvPicPr>
        <p:blipFill rotWithShape="1">
          <a:blip r:embed="rId3" cstate="print"/>
          <a:srcRect t="11299" r="3" b="19010"/>
          <a:stretch/>
        </p:blipFill>
        <p:spPr>
          <a:xfrm>
            <a:off x="4360545" y="3524252"/>
            <a:ext cx="4783455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  <a:noFill/>
        </p:spPr>
      </p:pic>
      <p:grpSp>
        <p:nvGrpSpPr>
          <p:cNvPr id="93211" name="Group 93210">
            <a:extLst>
              <a:ext uri="{FF2B5EF4-FFF2-40B4-BE49-F238E27FC236}">
                <a16:creationId xmlns:a16="http://schemas.microsoft.com/office/drawing/2014/main" xmlns="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24268" y="544"/>
            <a:ext cx="656037" cy="6857455"/>
            <a:chOff x="5632358" y="544"/>
            <a:chExt cx="874716" cy="6857455"/>
          </a:xfrm>
        </p:grpSpPr>
        <p:sp>
          <p:nvSpPr>
            <p:cNvPr id="93212" name="Freeform: Shape 93211">
              <a:extLst>
                <a:ext uri="{FF2B5EF4-FFF2-40B4-BE49-F238E27FC236}">
                  <a16:creationId xmlns:a16="http://schemas.microsoft.com/office/drawing/2014/main" xmlns="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13" name="Freeform: Shape 93212">
              <a:extLst>
                <a:ext uri="{FF2B5EF4-FFF2-40B4-BE49-F238E27FC236}">
                  <a16:creationId xmlns:a16="http://schemas.microsoft.com/office/drawing/2014/main" xmlns="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071538" y="2428868"/>
            <a:ext cx="7213600" cy="3190875"/>
            <a:chOff x="1170" y="1485"/>
            <a:chExt cx="4544" cy="2010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2" y="1604"/>
              <a:ext cx="760" cy="6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7" y="1627"/>
              <a:ext cx="691" cy="66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1170" y="1485"/>
              <a:ext cx="4544" cy="928"/>
              <a:chOff x="1170" y="1485"/>
              <a:chExt cx="4544" cy="928"/>
            </a:xfrm>
          </p:grpSpPr>
          <p:pic>
            <p:nvPicPr>
              <p:cNvPr id="43" name="Picture 1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0" y="1485"/>
                <a:ext cx="4544" cy="928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sp>
            <p:nvSpPr>
              <p:cNvPr id="44" name="Text Box 17"/>
              <p:cNvSpPr txBox="1">
                <a:spLocks noChangeArrowheads="1"/>
              </p:cNvSpPr>
              <p:nvPr/>
            </p:nvSpPr>
            <p:spPr bwMode="auto">
              <a:xfrm>
                <a:off x="1214" y="1529"/>
                <a:ext cx="4460" cy="843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1328" y="1623"/>
              <a:ext cx="783" cy="1872"/>
              <a:chOff x="1328" y="1623"/>
              <a:chExt cx="783" cy="1872"/>
            </a:xfrm>
          </p:grpSpPr>
          <p:grpSp>
            <p:nvGrpSpPr>
              <p:cNvPr id="39" name="Group 19"/>
              <p:cNvGrpSpPr>
                <a:grpSpLocks/>
              </p:cNvGrpSpPr>
              <p:nvPr/>
            </p:nvGrpSpPr>
            <p:grpSpPr bwMode="auto">
              <a:xfrm>
                <a:off x="1328" y="1623"/>
                <a:ext cx="783" cy="699"/>
                <a:chOff x="1328" y="1623"/>
                <a:chExt cx="783" cy="699"/>
              </a:xfrm>
            </p:grpSpPr>
            <p:pic>
              <p:nvPicPr>
                <p:cNvPr id="41" name="Picture 20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328" y="1623"/>
                  <a:ext cx="783" cy="699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4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382" y="1664"/>
                  <a:ext cx="681" cy="595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pic>
            <p:nvPicPr>
              <p:cNvPr id="40" name="Picture 2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31" y="2374"/>
                <a:ext cx="780" cy="1121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2191" y="1623"/>
              <a:ext cx="784" cy="1872"/>
              <a:chOff x="2191" y="1623"/>
              <a:chExt cx="784" cy="1872"/>
            </a:xfrm>
          </p:grpSpPr>
          <p:grpSp>
            <p:nvGrpSpPr>
              <p:cNvPr id="35" name="Group 24"/>
              <p:cNvGrpSpPr>
                <a:grpSpLocks/>
              </p:cNvGrpSpPr>
              <p:nvPr/>
            </p:nvGrpSpPr>
            <p:grpSpPr bwMode="auto">
              <a:xfrm>
                <a:off x="2191" y="1623"/>
                <a:ext cx="784" cy="699"/>
                <a:chOff x="2191" y="1623"/>
                <a:chExt cx="784" cy="699"/>
              </a:xfrm>
            </p:grpSpPr>
            <p:pic>
              <p:nvPicPr>
                <p:cNvPr id="37" name="Picture 25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191" y="1623"/>
                  <a:ext cx="784" cy="699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242" y="1664"/>
                  <a:ext cx="683" cy="595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pic>
            <p:nvPicPr>
              <p:cNvPr id="36" name="Picture 2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191" y="2374"/>
                <a:ext cx="781" cy="1121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</p:grpSp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3055" y="1623"/>
              <a:ext cx="784" cy="1872"/>
              <a:chOff x="3055" y="1623"/>
              <a:chExt cx="784" cy="1872"/>
            </a:xfrm>
          </p:grpSpPr>
          <p:grpSp>
            <p:nvGrpSpPr>
              <p:cNvPr id="31" name="Group 29"/>
              <p:cNvGrpSpPr>
                <a:grpSpLocks/>
              </p:cNvGrpSpPr>
              <p:nvPr/>
            </p:nvGrpSpPr>
            <p:grpSpPr bwMode="auto">
              <a:xfrm>
                <a:off x="3055" y="1623"/>
                <a:ext cx="784" cy="699"/>
                <a:chOff x="3055" y="1623"/>
                <a:chExt cx="784" cy="699"/>
              </a:xfrm>
            </p:grpSpPr>
            <p:pic>
              <p:nvPicPr>
                <p:cNvPr id="33" name="Picture 30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055" y="1623"/>
                  <a:ext cx="784" cy="699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108" y="1664"/>
                  <a:ext cx="683" cy="595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pic>
            <p:nvPicPr>
              <p:cNvPr id="32" name="Picture 3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058" y="2374"/>
                <a:ext cx="781" cy="1121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3919" y="1623"/>
              <a:ext cx="783" cy="1872"/>
              <a:chOff x="3919" y="1623"/>
              <a:chExt cx="783" cy="1872"/>
            </a:xfrm>
          </p:grpSpPr>
          <p:grpSp>
            <p:nvGrpSpPr>
              <p:cNvPr id="27" name="Group 34"/>
              <p:cNvGrpSpPr>
                <a:grpSpLocks/>
              </p:cNvGrpSpPr>
              <p:nvPr/>
            </p:nvGrpSpPr>
            <p:grpSpPr bwMode="auto">
              <a:xfrm>
                <a:off x="3919" y="1623"/>
                <a:ext cx="783" cy="699"/>
                <a:chOff x="3919" y="1623"/>
                <a:chExt cx="783" cy="699"/>
              </a:xfrm>
            </p:grpSpPr>
            <p:pic>
              <p:nvPicPr>
                <p:cNvPr id="29" name="Picture 35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919" y="1623"/>
                  <a:ext cx="783" cy="699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3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971" y="1664"/>
                  <a:ext cx="681" cy="595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pic>
            <p:nvPicPr>
              <p:cNvPr id="28" name="Picture 3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919" y="2374"/>
                <a:ext cx="780" cy="1121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</p:grpSp>
        <p:grpSp>
          <p:nvGrpSpPr>
            <p:cNvPr id="17" name="Group 38"/>
            <p:cNvGrpSpPr>
              <a:grpSpLocks/>
            </p:cNvGrpSpPr>
            <p:nvPr/>
          </p:nvGrpSpPr>
          <p:grpSpPr bwMode="auto">
            <a:xfrm>
              <a:off x="4783" y="1623"/>
              <a:ext cx="783" cy="1872"/>
              <a:chOff x="4783" y="1623"/>
              <a:chExt cx="783" cy="1872"/>
            </a:xfrm>
          </p:grpSpPr>
          <p:grpSp>
            <p:nvGrpSpPr>
              <p:cNvPr id="23" name="Group 39"/>
              <p:cNvGrpSpPr>
                <a:grpSpLocks/>
              </p:cNvGrpSpPr>
              <p:nvPr/>
            </p:nvGrpSpPr>
            <p:grpSpPr bwMode="auto">
              <a:xfrm>
                <a:off x="4783" y="1623"/>
                <a:ext cx="783" cy="699"/>
                <a:chOff x="4783" y="1623"/>
                <a:chExt cx="783" cy="699"/>
              </a:xfrm>
            </p:grpSpPr>
            <p:pic>
              <p:nvPicPr>
                <p:cNvPr id="25" name="Picture 40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783" y="1623"/>
                  <a:ext cx="783" cy="699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26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36" y="1664"/>
                  <a:ext cx="681" cy="595"/>
                </a:xfrm>
                <a:prstGeom prst="rect">
                  <a:avLst/>
                </a:prstGeom>
                <a:noFill/>
                <a:ln w="9525" cap="flat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pic>
            <p:nvPicPr>
              <p:cNvPr id="24" name="Picture 4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86" y="2374"/>
                <a:ext cx="780" cy="1121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</p:grpSp>
        <p:pic>
          <p:nvPicPr>
            <p:cNvPr id="18" name="Picture 4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24" y="1651"/>
              <a:ext cx="657" cy="59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9" name="Picture 4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47" y="1702"/>
              <a:ext cx="737" cy="51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20" name="Picture 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8" y="1627"/>
              <a:ext cx="691" cy="66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21" name="Picture 46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006" y="1611"/>
              <a:ext cx="605" cy="64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22" name="Picture 47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852" y="1637"/>
              <a:ext cx="627" cy="59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pic>
        <p:nvPicPr>
          <p:cNvPr id="45" name="Picture 4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95736" y="908720"/>
            <a:ext cx="6192688" cy="11700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200" name="Rectangle 93199">
            <a:extLst>
              <a:ext uri="{FF2B5EF4-FFF2-40B4-BE49-F238E27FC236}">
                <a16:creationId xmlns:a16="http://schemas.microsoft.com/office/drawing/2014/main" xmlns="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669978"/>
            <a:ext cx="3293268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co w trakcie przerw śródlekcyjnych? </a:t>
            </a:r>
          </a:p>
        </p:txBody>
      </p:sp>
      <p:pic>
        <p:nvPicPr>
          <p:cNvPr id="8" name="Content Placeholder 7" descr="Park Gier Plenerowych w ZSLiZ"/>
          <p:cNvPicPr>
            <a:picLocks noChangeAspect="1" noChangeArrowheads="1"/>
          </p:cNvPicPr>
          <p:nvPr/>
        </p:nvPicPr>
        <p:blipFill rotWithShape="1">
          <a:blip r:embed="rId2" cstate="print"/>
          <a:srcRect l="11273" r="11931"/>
          <a:stretch/>
        </p:blipFill>
        <p:spPr>
          <a:xfrm>
            <a:off x="4" y="-1"/>
            <a:ext cx="4500562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9" name="Picture 2" descr="http://www.zsliz.olecko.szkolnastrona.pl/files/pl/DSC_0298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l="1051" r="11205" b="-2"/>
          <a:stretch/>
        </p:blipFill>
        <p:spPr>
          <a:xfrm>
            <a:off x="4643433" y="-1"/>
            <a:ext cx="4500563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</p:spPr>
      </p:pic>
      <p:grpSp>
        <p:nvGrpSpPr>
          <p:cNvPr id="93202" name="Group 93201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93203" name="Freeform: Shape 93202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4" name="Freeform: Shape 93203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" t="9091" r="613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51B11D-BBCD-47C7-A599-1EDA2F22F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94981" y="4549726"/>
            <a:ext cx="8579094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908" y="4754880"/>
            <a:ext cx="835304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Wirtualna strzelnica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A810F53-4CAC-492E-A2F9-C147AA509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57350" y="574243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D59568A5-F3A5-F8D0-1D9A-049F0369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6084105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podłoże, osoba, grupa&#10;&#10;Opis wygenerowany automatycznie">
            <a:extLst>
              <a:ext uri="{FF2B5EF4-FFF2-40B4-BE49-F238E27FC236}">
                <a16:creationId xmlns:a16="http://schemas.microsoft.com/office/drawing/2014/main" xmlns="" id="{6FF76EFD-1616-3924-EE13-A0146E80C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634" r="3" b="3"/>
          <a:stretch/>
        </p:blipFill>
        <p:spPr>
          <a:xfrm>
            <a:off x="4511330" y="-1"/>
            <a:ext cx="4632671" cy="2937954"/>
          </a:xfrm>
          <a:prstGeom prst="rect">
            <a:avLst/>
          </a:prstGeom>
        </p:spPr>
      </p:pic>
      <p:pic>
        <p:nvPicPr>
          <p:cNvPr id="6" name="Obraz 6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xmlns="" id="{AF9B7602-73A2-CFA0-2ADF-29994CFA4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986" r="-1" b="623"/>
          <a:stretch/>
        </p:blipFill>
        <p:spPr>
          <a:xfrm>
            <a:off x="3152728" y="2937953"/>
            <a:ext cx="5991270" cy="3920047"/>
          </a:xfrm>
          <a:prstGeom prst="rect">
            <a:avLst/>
          </a:prstGeom>
        </p:spPr>
      </p:pic>
      <p:sp>
        <p:nvSpPr>
          <p:cNvPr id="17" name="Freeform: Shape 11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03504" y="2022601"/>
            <a:ext cx="2956124" cy="41543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Imprezy szkolne</a:t>
            </a:r>
          </a:p>
        </p:txBody>
      </p:sp>
      <p:pic>
        <p:nvPicPr>
          <p:cNvPr id="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6DBFCBF-E869-4150-807D-0EA34DD58B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49" y="4428000"/>
            <a:ext cx="4607719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Otrzęsiny klas pierwszych</a:t>
            </a:r>
          </a:p>
        </p:txBody>
      </p:sp>
      <p:pic>
        <p:nvPicPr>
          <p:cNvPr id="10" name="Obraz 9" descr="DSC_0180 (1).jpg"/>
          <p:cNvPicPr>
            <a:picLocks noChangeAspect="1"/>
          </p:cNvPicPr>
          <p:nvPr/>
        </p:nvPicPr>
        <p:blipFill rotWithShape="1">
          <a:blip r:embed="rId2" cstate="print"/>
          <a:srcRect l="23629" r="38859" b="1"/>
          <a:stretch/>
        </p:blipFill>
        <p:spPr>
          <a:xfrm>
            <a:off x="-3" y="10"/>
            <a:ext cx="2214562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6" name="Symbol zastępczy zawartości 5" descr="DSC_0236 - Kopia - Kopia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31039" r="32563" b="-2"/>
          <a:stretch/>
        </p:blipFill>
        <p:spPr>
          <a:xfrm>
            <a:off x="2357439" y="10"/>
            <a:ext cx="2143125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7" name="Symbol zastępczy zawartości 6" descr="DSC_0366 - Kopia - Kopia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33474" r="33125" b="2"/>
          <a:stretch/>
        </p:blipFill>
        <p:spPr>
          <a:xfrm>
            <a:off x="4643438" y="10"/>
            <a:ext cx="2143124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1" name="Obraz 10" descr="DSC_0189 - Kopia - Kopia.jpg"/>
          <p:cNvPicPr>
            <a:picLocks noChangeAspect="1"/>
          </p:cNvPicPr>
          <p:nvPr/>
        </p:nvPicPr>
        <p:blipFill rotWithShape="1">
          <a:blip r:embed="rId5" cstate="print"/>
          <a:srcRect l="15630" r="47867" b="3"/>
          <a:stretch/>
        </p:blipFill>
        <p:spPr>
          <a:xfrm>
            <a:off x="6929436" y="10"/>
            <a:ext cx="2214564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3" descr="logo szkoł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zawartości 16" descr="DSC_0113 - Kopia - Kopia - Kopia - Kopia - Kopia.jpg"/>
          <p:cNvPicPr>
            <a:picLocks noChangeAspect="1"/>
          </p:cNvPicPr>
          <p:nvPr/>
        </p:nvPicPr>
        <p:blipFill rotWithShape="1">
          <a:blip r:embed="rId2" cstate="print"/>
          <a:srcRect r="30282" b="-3"/>
          <a:stretch/>
        </p:blipFill>
        <p:spPr>
          <a:xfrm>
            <a:off x="1173163" y="1825625"/>
            <a:ext cx="2247900" cy="215106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8" name="Symbol zastępczy zawartości 17" descr="DSC_0132 - Kopia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/>
          <a:srcRect l="13874" r="16082" b="-1"/>
          <a:stretch/>
        </p:blipFill>
        <p:spPr>
          <a:xfrm>
            <a:off x="1173163" y="4038600"/>
            <a:ext cx="2247900" cy="2138363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pic>
        <p:nvPicPr>
          <p:cNvPr id="5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1388" y="1825625"/>
            <a:ext cx="4487863" cy="4351338"/>
          </a:xfrm>
          <a:prstGeom prst="rect">
            <a:avLst/>
          </a:prstGeom>
        </p:spPr>
      </p:pic>
      <p:sp>
        <p:nvSpPr>
          <p:cNvPr id="21" name="Tytuł 2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pl-PL"/>
              <a:t>Obchody Dnia Edukacji Narodowej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89B7BFD-8F45-4093-AD9C-91B15B050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98F8FF6-43B4-494A-AF8F-123A4983E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456" y="-12700"/>
            <a:ext cx="3967039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E7142A8-393B-47A8-A092-871662362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266" y="-12700"/>
            <a:ext cx="3967039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EA14E168-70E6-4C9F-BB61-FCF0AF368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525" y="-12700"/>
            <a:ext cx="3929586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264" y="463736"/>
            <a:ext cx="3245124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b="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„Kreatywni Zawodowcy”</a:t>
            </a:r>
            <a:b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xmlns="" id="{279CAF82-0ECF-42BE-8F37-F71941E5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37449" y="1550555"/>
            <a:ext cx="310173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Symbol zastępczy zawartości 3" descr="DSC_0574 (1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4663" r="25275" b="1"/>
          <a:stretch/>
        </p:blipFill>
        <p:spPr>
          <a:xfrm>
            <a:off x="4249731" y="170244"/>
            <a:ext cx="2164287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5" name="Obraz 4" descr="DSC_0581 - Kopia - Kopia.jpg"/>
          <p:cNvPicPr>
            <a:picLocks noChangeAspect="1"/>
          </p:cNvPicPr>
          <p:nvPr/>
        </p:nvPicPr>
        <p:blipFill rotWithShape="1">
          <a:blip r:embed="rId3" cstate="print"/>
          <a:srcRect l="26387" r="17494" b="3"/>
          <a:stretch/>
        </p:blipFill>
        <p:spPr>
          <a:xfrm>
            <a:off x="6633253" y="10"/>
            <a:ext cx="2510747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6" name="Obraz 5" descr="DSC_0550.jpg"/>
          <p:cNvPicPr>
            <a:picLocks noChangeAspect="1"/>
          </p:cNvPicPr>
          <p:nvPr/>
        </p:nvPicPr>
        <p:blipFill rotWithShape="1">
          <a:blip r:embed="rId4" cstate="print"/>
          <a:srcRect l="5517" r="30363" b="-3"/>
          <a:stretch/>
        </p:blipFill>
        <p:spPr>
          <a:xfrm>
            <a:off x="4455168" y="3122839"/>
            <a:ext cx="3587926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29" name="Graphic 185">
            <a:extLst>
              <a:ext uri="{FF2B5EF4-FFF2-40B4-BE49-F238E27FC236}">
                <a16:creationId xmlns:a16="http://schemas.microsoft.com/office/drawing/2014/main" xmlns="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88376" y="3194155"/>
            <a:ext cx="790849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aphic 185">
            <a:extLst>
              <a:ext uri="{FF2B5EF4-FFF2-40B4-BE49-F238E27FC236}">
                <a16:creationId xmlns:a16="http://schemas.microsoft.com/office/drawing/2014/main" xmlns="" id="{9D69F773-8C5C-486C-B033-51C7BB3B36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88376" y="3194155"/>
            <a:ext cx="790849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1948534-1A91-4F84-8612-1C2B4C52F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FAA3112-9317-4953-B51A-BAD23D7DF5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E7BE1D1-6120-4115-B796-7DE6B90C65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97B0F1BC-B7BD-4C24-84F9-190E76D9E0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B59CF39A-C85C-4CDA-82E5-A8835E7CA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aphic 185">
            <a:extLst>
              <a:ext uri="{FF2B5EF4-FFF2-40B4-BE49-F238E27FC236}">
                <a16:creationId xmlns:a16="http://schemas.microsoft.com/office/drawing/2014/main" xmlns="" id="{EEC0EF42-FB7F-40F4-9F83-19A3651C74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88376" y="3194155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ECC34073-7A02-43A0-B4FB-819AC6430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24CA304-6681-4FF9-A857-D79562307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4F6FEDF2-6576-4B8E-81AF-84B914A1F0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8BE5E56F-A9D6-490C-AD4D-5F1B521A56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7E4C189-B44E-4E1C-B1AF-25081DA3D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33BC44A-0661-43B4-9C14-FD5963C22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4284" y="5678021"/>
            <a:ext cx="239956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BF7B0E8E-1D1E-4BA4-A360-D8A1FF31E4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4284" y="5678021"/>
            <a:ext cx="239956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3" descr="logo szkoł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" name="Rectangle 21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1641752"/>
            <a:ext cx="3295650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„Dni otwarte ZSLiZ”</a:t>
            </a:r>
          </a:p>
        </p:txBody>
      </p:sp>
      <p:pic>
        <p:nvPicPr>
          <p:cNvPr id="4" name="Symbol zastępczy zawartości 3" descr="DSC_0077.JPG"/>
          <p:cNvPicPr>
            <a:picLocks noChangeAspect="1"/>
          </p:cNvPicPr>
          <p:nvPr/>
        </p:nvPicPr>
        <p:blipFill rotWithShape="1">
          <a:blip r:embed="rId2" cstate="print"/>
          <a:srcRect l="25919" r="23992" b="1"/>
          <a:stretch/>
        </p:blipFill>
        <p:spPr>
          <a:xfrm>
            <a:off x="4352925" y="10"/>
            <a:ext cx="2437712" cy="3333737"/>
          </a:xfrm>
          <a:custGeom>
            <a:avLst/>
            <a:gdLst/>
            <a:ahLst/>
            <a:cxnLst/>
            <a:rect l="l" t="t" r="r" b="b"/>
            <a:pathLst>
              <a:path w="3250283" h="3333747">
                <a:moveTo>
                  <a:pt x="0" y="0"/>
                </a:moveTo>
                <a:lnTo>
                  <a:pt x="3250283" y="0"/>
                </a:lnTo>
                <a:lnTo>
                  <a:pt x="3250283" y="3333747"/>
                </a:lnTo>
                <a:lnTo>
                  <a:pt x="153881" y="3333747"/>
                </a:lnTo>
                <a:lnTo>
                  <a:pt x="110925" y="3121962"/>
                </a:lnTo>
                <a:cubicBezTo>
                  <a:pt x="7248" y="2570625"/>
                  <a:pt x="-46957" y="1948326"/>
                  <a:pt x="85282" y="1225550"/>
                </a:cubicBezTo>
                <a:cubicBezTo>
                  <a:pt x="7773" y="398992"/>
                  <a:pt x="51080" y="378883"/>
                  <a:pt x="0" y="0"/>
                </a:cubicBezTo>
                <a:close/>
              </a:path>
            </a:pathLst>
          </a:custGeom>
        </p:spPr>
      </p:pic>
      <p:pic>
        <p:nvPicPr>
          <p:cNvPr id="7" name="Obraz 6" descr="DSC_0120.JPG"/>
          <p:cNvPicPr>
            <a:picLocks noChangeAspect="1"/>
          </p:cNvPicPr>
          <p:nvPr/>
        </p:nvPicPr>
        <p:blipFill rotWithShape="1">
          <a:blip r:embed="rId3" cstate="print"/>
          <a:srcRect l="26951" r="26801" b="1"/>
          <a:stretch/>
        </p:blipFill>
        <p:spPr>
          <a:xfrm>
            <a:off x="6933513" y="10"/>
            <a:ext cx="2210487" cy="3333737"/>
          </a:xfrm>
          <a:custGeom>
            <a:avLst/>
            <a:gdLst/>
            <a:ahLst/>
            <a:cxnLst/>
            <a:rect l="l" t="t" r="r" b="b"/>
            <a:pathLst>
              <a:path w="2947316" h="3333747">
                <a:moveTo>
                  <a:pt x="0" y="0"/>
                </a:moveTo>
                <a:lnTo>
                  <a:pt x="2947316" y="0"/>
                </a:lnTo>
                <a:lnTo>
                  <a:pt x="2947316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6" name="Obraz 5" descr="DSC_0035.JPG"/>
          <p:cNvPicPr>
            <a:picLocks noChangeAspect="1"/>
          </p:cNvPicPr>
          <p:nvPr/>
        </p:nvPicPr>
        <p:blipFill rotWithShape="1">
          <a:blip r:embed="rId4" cstate="print"/>
          <a:srcRect l="30737" r="26121"/>
          <a:stretch/>
        </p:blipFill>
        <p:spPr>
          <a:xfrm>
            <a:off x="4352925" y="3524255"/>
            <a:ext cx="2437712" cy="3333745"/>
          </a:xfrm>
          <a:custGeom>
            <a:avLst/>
            <a:gdLst/>
            <a:ahLst/>
            <a:cxnLst/>
            <a:rect l="l" t="t" r="r" b="b"/>
            <a:pathLst>
              <a:path w="3250283" h="3333745">
                <a:moveTo>
                  <a:pt x="197729" y="0"/>
                </a:moveTo>
                <a:lnTo>
                  <a:pt x="3250283" y="0"/>
                </a:lnTo>
                <a:lnTo>
                  <a:pt x="3250283" y="3333745"/>
                </a:lnTo>
                <a:lnTo>
                  <a:pt x="0" y="3333745"/>
                </a:lnTo>
                <a:cubicBezTo>
                  <a:pt x="274943" y="2546345"/>
                  <a:pt x="463273" y="2235195"/>
                  <a:pt x="465050" y="1435095"/>
                </a:cubicBezTo>
                <a:cubicBezTo>
                  <a:pt x="461219" y="1077114"/>
                  <a:pt x="364351" y="694874"/>
                  <a:pt x="260702" y="269789"/>
                </a:cubicBezTo>
                <a:close/>
              </a:path>
            </a:pathLst>
          </a:custGeom>
        </p:spPr>
      </p:pic>
      <p:grpSp>
        <p:nvGrpSpPr>
          <p:cNvPr id="211" name="Group 23">
            <a:extLst>
              <a:ext uri="{FF2B5EF4-FFF2-40B4-BE49-F238E27FC236}">
                <a16:creationId xmlns:a16="http://schemas.microsoft.com/office/drawing/2014/main" xmlns="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24268" y="544"/>
            <a:ext cx="656037" cy="6857455"/>
            <a:chOff x="5632358" y="544"/>
            <a:chExt cx="874716" cy="685745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Freeform: Shape 25">
              <a:extLst>
                <a:ext uri="{FF2B5EF4-FFF2-40B4-BE49-F238E27FC236}">
                  <a16:creationId xmlns:a16="http://schemas.microsoft.com/office/drawing/2014/main" xmlns="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Obraz 4" descr="DSC_0041.JPG"/>
          <p:cNvPicPr>
            <a:picLocks noChangeAspect="1"/>
          </p:cNvPicPr>
          <p:nvPr/>
        </p:nvPicPr>
        <p:blipFill rotWithShape="1">
          <a:blip r:embed="rId6" cstate="print"/>
          <a:srcRect l="32633" r="18630" b="-2"/>
          <a:stretch/>
        </p:blipFill>
        <p:spPr>
          <a:xfrm>
            <a:off x="6933513" y="3524255"/>
            <a:ext cx="2210487" cy="3333745"/>
          </a:xfrm>
          <a:custGeom>
            <a:avLst/>
            <a:gdLst/>
            <a:ahLst/>
            <a:cxnLst/>
            <a:rect l="l" t="t" r="r" b="b"/>
            <a:pathLst>
              <a:path w="2947316" h="3333745">
                <a:moveTo>
                  <a:pt x="0" y="0"/>
                </a:moveTo>
                <a:lnTo>
                  <a:pt x="2947316" y="0"/>
                </a:lnTo>
                <a:lnTo>
                  <a:pt x="2947316" y="3333745"/>
                </a:lnTo>
                <a:lnTo>
                  <a:pt x="0" y="3333745"/>
                </a:lnTo>
                <a:close/>
              </a:path>
            </a:pathLst>
          </a:custGeom>
        </p:spPr>
      </p:pic>
      <p:pic>
        <p:nvPicPr>
          <p:cNvPr id="8" name="Picture 3" descr="logo szkoł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9B7BFD-8F45-4093-AD9C-91B15B0503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498F8FF6-43B4-494A-AF8F-123A4983E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456" y="-12700"/>
            <a:ext cx="3967039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FE7142A8-393B-47A8-A092-871662362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266" y="-12700"/>
            <a:ext cx="3967039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A14E168-70E6-4C9F-BB61-FCF0AF368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525" y="-12700"/>
            <a:ext cx="3929586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264" y="463736"/>
            <a:ext cx="3245124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„Tydzień dbania o relacje” </a:t>
            </a:r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xmlns="" id="{279CAF82-0ECF-42BE-8F37-F71941E5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37449" y="1550555"/>
            <a:ext cx="310173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" b="-4"/>
          <a:stretch/>
        </p:blipFill>
        <p:spPr>
          <a:xfrm>
            <a:off x="4249731" y="170244"/>
            <a:ext cx="2164287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95" r="-2" b="-2"/>
          <a:stretch/>
        </p:blipFill>
        <p:spPr>
          <a:xfrm>
            <a:off x="6633253" y="10"/>
            <a:ext cx="2510747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344" b="-3"/>
          <a:stretch/>
        </p:blipFill>
        <p:spPr>
          <a:xfrm>
            <a:off x="4455168" y="3122839"/>
            <a:ext cx="3587926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30" name="Graphic 185">
            <a:extLst>
              <a:ext uri="{FF2B5EF4-FFF2-40B4-BE49-F238E27FC236}">
                <a16:creationId xmlns:a16="http://schemas.microsoft.com/office/drawing/2014/main" xmlns="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88376" y="3194155"/>
            <a:ext cx="790849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7" name="Graphic 185">
            <a:extLst>
              <a:ext uri="{FF2B5EF4-FFF2-40B4-BE49-F238E27FC236}">
                <a16:creationId xmlns:a16="http://schemas.microsoft.com/office/drawing/2014/main" xmlns="" id="{9D69F773-8C5C-486C-B033-51C7BB3B36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88376" y="3194155"/>
            <a:ext cx="790849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B1948534-1A91-4F84-8612-1C2B4C52F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1FAA3112-9317-4953-B51A-BAD23D7DF5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3E7BE1D1-6120-4115-B796-7DE6B90C65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7B0F1BC-B7BD-4C24-84F9-190E76D9E0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59CF39A-C85C-4CDA-82E5-A8835E7CA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4" name="Graphic 185">
            <a:extLst>
              <a:ext uri="{FF2B5EF4-FFF2-40B4-BE49-F238E27FC236}">
                <a16:creationId xmlns:a16="http://schemas.microsoft.com/office/drawing/2014/main" xmlns="" id="{EEC0EF42-FB7F-40F4-9F83-19A3651C74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88376" y="3194155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ECC34073-7A02-43A0-B4FB-819AC6430A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424CA304-6681-4FF9-A857-D79562307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4F6FEDF2-6576-4B8E-81AF-84B914A1F0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8BE5E56F-A9D6-490C-AD4D-5F1B521A56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7E4C189-B44E-4E1C-B1AF-25081DA3D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033BC44A-0661-43B4-9C14-FD5963C22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4284" y="5678021"/>
            <a:ext cx="239956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BF7B0E8E-1D1E-4BA4-A360-D8A1FF31E4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34284" y="5678021"/>
            <a:ext cx="239956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3" descr="logo szkoły">
            <a:extLst>
              <a:ext uri="{FF2B5EF4-FFF2-40B4-BE49-F238E27FC236}">
                <a16:creationId xmlns:a16="http://schemas.microsoft.com/office/drawing/2014/main" xmlns="" id="{17A2E856-BA7D-9B72-DFFF-00B58C2D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7684098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E1C909E-FA93-A273-6C8A-20EC3888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1752"/>
            <a:ext cx="3295650" cy="1323439"/>
          </a:xfrm>
        </p:spPr>
        <p:txBody>
          <a:bodyPr anchor="t">
            <a:normAutofit/>
          </a:bodyPr>
          <a:lstStyle/>
          <a:p>
            <a:r>
              <a:rPr lang="pl-PL" sz="2700" b="1">
                <a:solidFill>
                  <a:schemeClr val="bg1"/>
                </a:solidFill>
                <a:cs typeface="Calibri Light"/>
              </a:rPr>
              <a:t>Walentynki</a:t>
            </a:r>
            <a:r>
              <a:rPr lang="pl-PL" sz="2700">
                <a:solidFill>
                  <a:schemeClr val="bg1"/>
                </a:solidFill>
                <a:cs typeface="Calibri Light"/>
              </a:rPr>
              <a:t> </a:t>
            </a:r>
            <a:br>
              <a:rPr lang="pl-PL" sz="2700">
                <a:solidFill>
                  <a:schemeClr val="bg1"/>
                </a:solidFill>
                <a:cs typeface="Calibri Light"/>
              </a:rPr>
            </a:br>
            <a:r>
              <a:rPr lang="pl-PL" sz="2700">
                <a:solidFill>
                  <a:schemeClr val="bg1"/>
                </a:solidFill>
                <a:cs typeface="Calibri Light"/>
              </a:rPr>
              <a:t/>
            </a:r>
            <a:br>
              <a:rPr lang="pl-PL" sz="2700">
                <a:solidFill>
                  <a:schemeClr val="bg1"/>
                </a:solidFill>
                <a:cs typeface="Calibri Light"/>
              </a:rPr>
            </a:br>
            <a:r>
              <a:rPr lang="pl-PL" sz="2700" b="1">
                <a:solidFill>
                  <a:schemeClr val="bg1"/>
                </a:solidFill>
                <a:cs typeface="Calibri Light"/>
              </a:rPr>
              <a:t>czyli 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xmlns="" id="{77122A5A-DB0E-BC75-4819-C24304D71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46400"/>
            <a:ext cx="3295650" cy="24543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  <a:cs typeface="Calibri"/>
              </a:rPr>
              <a:t>Szkolne obchody Dnia Zakochanych</a:t>
            </a:r>
          </a:p>
        </p:txBody>
      </p:sp>
      <p:pic>
        <p:nvPicPr>
          <p:cNvPr id="6" name="Obraz 6" descr="Obraz zawierający podłoże, wewnątrz, sufit, lotnisko&#10;&#10;Opis wygenerowany automatycznie">
            <a:extLst>
              <a:ext uri="{FF2B5EF4-FFF2-40B4-BE49-F238E27FC236}">
                <a16:creationId xmlns:a16="http://schemas.microsoft.com/office/drawing/2014/main" xmlns="" id="{91E83221-0F8B-4C71-4DE8-966B95C7D8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332" r="34824" b="-4"/>
          <a:stretch/>
        </p:blipFill>
        <p:spPr>
          <a:xfrm>
            <a:off x="4352925" y="10"/>
            <a:ext cx="2437712" cy="3333737"/>
          </a:xfrm>
          <a:custGeom>
            <a:avLst/>
            <a:gdLst/>
            <a:ahLst/>
            <a:cxnLst/>
            <a:rect l="l" t="t" r="r" b="b"/>
            <a:pathLst>
              <a:path w="3250283" h="3333747">
                <a:moveTo>
                  <a:pt x="0" y="0"/>
                </a:moveTo>
                <a:lnTo>
                  <a:pt x="3250283" y="0"/>
                </a:lnTo>
                <a:lnTo>
                  <a:pt x="3250283" y="3333747"/>
                </a:lnTo>
                <a:lnTo>
                  <a:pt x="153881" y="3333747"/>
                </a:lnTo>
                <a:lnTo>
                  <a:pt x="110925" y="3121962"/>
                </a:lnTo>
                <a:cubicBezTo>
                  <a:pt x="7248" y="2570625"/>
                  <a:pt x="-46957" y="1948326"/>
                  <a:pt x="85282" y="1225550"/>
                </a:cubicBezTo>
                <a:cubicBezTo>
                  <a:pt x="7773" y="398992"/>
                  <a:pt x="51080" y="378883"/>
                  <a:pt x="0" y="0"/>
                </a:cubicBezTo>
                <a:close/>
              </a:path>
            </a:pathLst>
          </a:custGeom>
        </p:spPr>
      </p:pic>
      <p:pic>
        <p:nvPicPr>
          <p:cNvPr id="5" name="Obraz 5" descr="Obraz zawierający osoba, podłoże, wewnątrz, sport&#10;&#10;Opis wygenerowany automatycznie">
            <a:extLst>
              <a:ext uri="{FF2B5EF4-FFF2-40B4-BE49-F238E27FC236}">
                <a16:creationId xmlns:a16="http://schemas.microsoft.com/office/drawing/2014/main" xmlns="" id="{B41C4EF2-3E61-B9C5-95A4-67A05B86B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820" r="31448" b="-4"/>
          <a:stretch/>
        </p:blipFill>
        <p:spPr>
          <a:xfrm>
            <a:off x="6933513" y="10"/>
            <a:ext cx="2210487" cy="3333737"/>
          </a:xfrm>
          <a:custGeom>
            <a:avLst/>
            <a:gdLst/>
            <a:ahLst/>
            <a:cxnLst/>
            <a:rect l="l" t="t" r="r" b="b"/>
            <a:pathLst>
              <a:path w="2947316" h="3333747">
                <a:moveTo>
                  <a:pt x="0" y="0"/>
                </a:moveTo>
                <a:lnTo>
                  <a:pt x="2947316" y="0"/>
                </a:lnTo>
                <a:lnTo>
                  <a:pt x="2947316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4" name="Obraz 4" descr="Obraz zawierający podłoże, wewnątrz, lotnisko, sufit&#10;&#10;Opis wygenerowany automatycznie">
            <a:extLst>
              <a:ext uri="{FF2B5EF4-FFF2-40B4-BE49-F238E27FC236}">
                <a16:creationId xmlns:a16="http://schemas.microsoft.com/office/drawing/2014/main" xmlns="" id="{55B6F6BE-FA5F-7CEB-DDF8-CFAEAB59F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058" r="25098" b="-4"/>
          <a:stretch/>
        </p:blipFill>
        <p:spPr>
          <a:xfrm>
            <a:off x="4352925" y="3524255"/>
            <a:ext cx="2437712" cy="3333745"/>
          </a:xfrm>
          <a:custGeom>
            <a:avLst/>
            <a:gdLst/>
            <a:ahLst/>
            <a:cxnLst/>
            <a:rect l="l" t="t" r="r" b="b"/>
            <a:pathLst>
              <a:path w="3250283" h="3333745">
                <a:moveTo>
                  <a:pt x="197729" y="0"/>
                </a:moveTo>
                <a:lnTo>
                  <a:pt x="3250283" y="0"/>
                </a:lnTo>
                <a:lnTo>
                  <a:pt x="3250283" y="3333745"/>
                </a:lnTo>
                <a:lnTo>
                  <a:pt x="0" y="3333745"/>
                </a:lnTo>
                <a:cubicBezTo>
                  <a:pt x="274943" y="2546345"/>
                  <a:pt x="463273" y="2235195"/>
                  <a:pt x="465050" y="1435095"/>
                </a:cubicBezTo>
                <a:cubicBezTo>
                  <a:pt x="461219" y="1077114"/>
                  <a:pt x="364351" y="694874"/>
                  <a:pt x="260702" y="269789"/>
                </a:cubicBezTo>
                <a:close/>
              </a:path>
            </a:pathLst>
          </a:cu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24268" y="544"/>
            <a:ext cx="656037" cy="6857455"/>
            <a:chOff x="5632358" y="544"/>
            <a:chExt cx="874716" cy="685745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Obraz 7" descr="Obraz zawierający osoba, budynek, wewnątrz, sufit&#10;&#10;Opis wygenerowany automatycznie">
            <a:extLst>
              <a:ext uri="{FF2B5EF4-FFF2-40B4-BE49-F238E27FC236}">
                <a16:creationId xmlns:a16="http://schemas.microsoft.com/office/drawing/2014/main" xmlns="" id="{8089F18A-DBBA-666D-355E-4946CB7ECC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784" r="5803" b="-4"/>
          <a:stretch/>
        </p:blipFill>
        <p:spPr>
          <a:xfrm>
            <a:off x="6933513" y="3524255"/>
            <a:ext cx="2210487" cy="3333745"/>
          </a:xfrm>
          <a:custGeom>
            <a:avLst/>
            <a:gdLst/>
            <a:ahLst/>
            <a:cxnLst/>
            <a:rect l="l" t="t" r="r" b="b"/>
            <a:pathLst>
              <a:path w="2947316" h="3333745">
                <a:moveTo>
                  <a:pt x="0" y="0"/>
                </a:moveTo>
                <a:lnTo>
                  <a:pt x="2947316" y="0"/>
                </a:lnTo>
                <a:lnTo>
                  <a:pt x="2947316" y="3333745"/>
                </a:lnTo>
                <a:lnTo>
                  <a:pt x="0" y="3333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271817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06DC32-686D-B78C-EC36-841DEBA6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1" y="4522156"/>
            <a:ext cx="4206916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Szkolna akcja na Wielką Orkiestrę Świątecznej Pomocy</a:t>
            </a:r>
          </a:p>
          <a:p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13091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10" descr="Obraz zawierający osoba, wewnątrz, siedzi, okno&#10;&#10;Opis wygenerowany automatycznie">
            <a:extLst>
              <a:ext uri="{FF2B5EF4-FFF2-40B4-BE49-F238E27FC236}">
                <a16:creationId xmlns:a16="http://schemas.microsoft.com/office/drawing/2014/main" xmlns="" id="{03AA1A39-E96B-4FA2-A786-7DA0C3EFD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264" r="1" b="1"/>
          <a:stretch/>
        </p:blipFill>
        <p:spPr>
          <a:xfrm>
            <a:off x="934930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Obraz 7" descr="Obraz zawierający podłoże, osoba, wewnątrz, mężczyzna&#10;&#10;Opis wygenerowany automatycznie">
            <a:extLst>
              <a:ext uri="{FF2B5EF4-FFF2-40B4-BE49-F238E27FC236}">
                <a16:creationId xmlns:a16="http://schemas.microsoft.com/office/drawing/2014/main" xmlns="" id="{6EA8898B-36A3-1692-7722-F71940CCD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6637" r="5356" b="-1"/>
          <a:stretch/>
        </p:blipFill>
        <p:spPr>
          <a:xfrm>
            <a:off x="20" y="2279205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10459" y="615908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8" descr="Obraz zawierający osoba, okno, wewnątrz, siedzi&#10;&#10;Opis wygenerowany automatycznie">
            <a:extLst>
              <a:ext uri="{FF2B5EF4-FFF2-40B4-BE49-F238E27FC236}">
                <a16:creationId xmlns:a16="http://schemas.microsoft.com/office/drawing/2014/main" xmlns="" id="{60CFA5C7-3346-0CEA-64B9-41FB43600B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09" r="19788" b="-4"/>
          <a:stretch/>
        </p:blipFill>
        <p:spPr>
          <a:xfrm>
            <a:off x="4133903" y="780500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1103AB2-C090-458F-B752-294F23AFA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64426" y="-4331"/>
            <a:ext cx="2579574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9" descr="Obraz zawierający osoba, wewnątrz, sala konferencyjna, biurko&#10;&#10;Opis wygenerowany automatycznie">
            <a:extLst>
              <a:ext uri="{FF2B5EF4-FFF2-40B4-BE49-F238E27FC236}">
                <a16:creationId xmlns:a16="http://schemas.microsoft.com/office/drawing/2014/main" xmlns="" id="{A60F4639-6671-7718-170A-1C602A276E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554" r="-5" b="-5"/>
          <a:stretch/>
        </p:blipFill>
        <p:spPr>
          <a:xfrm>
            <a:off x="6689070" y="-4331"/>
            <a:ext cx="2454929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474859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6" name="Picture 2" descr="Znalezione obrazy dla zapytania technik logistyk"/>
          <p:cNvPicPr>
            <a:picLocks noChangeAspect="1" noChangeArrowheads="1"/>
          </p:cNvPicPr>
          <p:nvPr/>
        </p:nvPicPr>
        <p:blipFill rotWithShape="1">
          <a:blip r:embed="rId2" cstate="print"/>
          <a:srcRect b="19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800496-8B2D-440B-CF84-A7E75BA66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56" y="635069"/>
            <a:ext cx="3381927" cy="1139139"/>
          </a:xfrm>
        </p:spPr>
        <p:txBody>
          <a:bodyPr>
            <a:normAutofit/>
          </a:bodyPr>
          <a:lstStyle/>
          <a:p>
            <a:r>
              <a:rPr lang="pl-PL" sz="3100" b="0">
                <a:latin typeface="PT Sans Bold"/>
                <a:ea typeface="PT Sans Bold"/>
                <a:cs typeface="PT Sans Bold"/>
              </a:rPr>
              <a:t>ESCAPE ROOM </a:t>
            </a:r>
            <a:endParaRPr lang="pl-PL" sz="3100">
              <a:latin typeface="PT Sans Bold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673367A3-24F7-88E3-8BFC-F0C4EC1EF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44" y="1941362"/>
            <a:ext cx="3369340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ea typeface="+mn-lt"/>
                <a:cs typeface="+mn-lt"/>
              </a:rPr>
              <a:t>z okazji Święta Niepodległości</a:t>
            </a:r>
            <a:endParaRPr lang="en-US" sz="1600" dirty="0">
              <a:ea typeface="+mn-lt"/>
              <a:cs typeface="+mn-lt"/>
            </a:endParaRPr>
          </a:p>
          <a:p>
            <a:endParaRPr lang="en-US" sz="1600">
              <a:cs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62211" y="197110"/>
            <a:ext cx="1515618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wewnątrz, sufit, ściana, podłoże&#10;&#10;Opis wygenerowany automatycznie">
            <a:extLst>
              <a:ext uri="{FF2B5EF4-FFF2-40B4-BE49-F238E27FC236}">
                <a16:creationId xmlns:a16="http://schemas.microsoft.com/office/drawing/2014/main" xmlns="" id="{61739E9C-F0E4-2A2D-B94B-B9AEE7DE7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-2"/>
          <a:stretch/>
        </p:blipFill>
        <p:spPr>
          <a:xfrm>
            <a:off x="4285655" y="361702"/>
            <a:ext cx="126873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6199" y="1"/>
            <a:ext cx="3057801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91071" y="2550745"/>
            <a:ext cx="2304288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8D5D2FF9-99FE-28BC-34BD-E1BA4926DF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4414515" y="2715337"/>
            <a:ext cx="20574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Obraz 7" descr="Obraz zawierający osoba, podłoże, wewnątrz, galeria&#10;&#10;Opis wygenerowany automatycznie">
            <a:extLst>
              <a:ext uri="{FF2B5EF4-FFF2-40B4-BE49-F238E27FC236}">
                <a16:creationId xmlns:a16="http://schemas.microsoft.com/office/drawing/2014/main" xmlns="" id="{104F8785-5B1C-DC70-57E0-DA95C57A9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-4" b="16141"/>
          <a:stretch/>
        </p:blipFill>
        <p:spPr>
          <a:xfrm>
            <a:off x="6208968" y="2"/>
            <a:ext cx="2935032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CDC29AC1-2821-4FCC-B597-88DAF39C3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39871" y="4604085"/>
            <a:ext cx="3210834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6" descr="Obraz zawierający wewnątrz, ściana, podłoże, sufit&#10;&#10;Opis wygenerowany automatycznie">
            <a:extLst>
              <a:ext uri="{FF2B5EF4-FFF2-40B4-BE49-F238E27FC236}">
                <a16:creationId xmlns:a16="http://schemas.microsoft.com/office/drawing/2014/main" xmlns="" id="{73420DD5-3A06-EF20-0FBB-24732ACBC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0044" r="5" b="27089"/>
          <a:stretch/>
        </p:blipFill>
        <p:spPr>
          <a:xfrm>
            <a:off x="1363960" y="4769536"/>
            <a:ext cx="2962656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36277" y="3966828"/>
            <a:ext cx="2504969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8" descr="Obraz zawierający osoba, podłoże, ściana, wewnątrz&#10;&#10;Opis wygenerowany automatycznie">
            <a:extLst>
              <a:ext uri="{FF2B5EF4-FFF2-40B4-BE49-F238E27FC236}">
                <a16:creationId xmlns:a16="http://schemas.microsoft.com/office/drawing/2014/main" xmlns="" id="{820446A0-491B-6F99-8DAD-746DFE53DF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-4" b="14230"/>
          <a:stretch/>
        </p:blipFill>
        <p:spPr>
          <a:xfrm>
            <a:off x="6757062" y="4131546"/>
            <a:ext cx="2384184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00702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500" y="803325"/>
            <a:ext cx="3985902" cy="1325563"/>
          </a:xfrm>
        </p:spPr>
        <p:txBody>
          <a:bodyPr>
            <a:normAutofit/>
          </a:bodyPr>
          <a:lstStyle/>
          <a:p>
            <a:r>
              <a:rPr lang="pl-PL" sz="1400"/>
              <a:t/>
            </a:r>
            <a:br>
              <a:rPr lang="pl-PL" sz="1400"/>
            </a:br>
            <a:r>
              <a:rPr lang="pl-PL" sz="1400"/>
              <a:t/>
            </a:r>
            <a:br>
              <a:rPr lang="pl-PL" sz="1400"/>
            </a:br>
            <a:r>
              <a:rPr lang="pl-PL" sz="1400" b="0"/>
              <a:t/>
            </a:r>
            <a:br>
              <a:rPr lang="pl-PL" sz="1400" b="0"/>
            </a:br>
            <a:r>
              <a:rPr lang="pl-PL" sz="1400"/>
              <a:t/>
            </a:r>
            <a:br>
              <a:rPr lang="pl-PL" sz="1400"/>
            </a:br>
            <a:endParaRPr lang="pl-PL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BB0634-0ABE-68EB-E727-B131EC3DE1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991" r="23907" b="5"/>
          <a:stretch/>
        </p:blipFill>
        <p:spPr>
          <a:xfrm>
            <a:off x="5062605" y="-2"/>
            <a:ext cx="4081395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4" name="Picture 3" descr="logo szkoł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xmlns="" id="{0807FC25-E8F1-5DF7-BF22-BA6383F32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39388455"/>
              </p:ext>
            </p:extLst>
          </p:nvPr>
        </p:nvGraphicFramePr>
        <p:xfrm>
          <a:off x="571500" y="2279018"/>
          <a:ext cx="3985907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287" name="Rectangle 97286">
            <a:extLst>
              <a:ext uri="{FF2B5EF4-FFF2-40B4-BE49-F238E27FC236}">
                <a16:creationId xmlns:a16="http://schemas.microsoft.com/office/drawing/2014/main" xmlns="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89" name="Rectangle 97288">
            <a:extLst>
              <a:ext uri="{FF2B5EF4-FFF2-40B4-BE49-F238E27FC236}">
                <a16:creationId xmlns:a16="http://schemas.microsoft.com/office/drawing/2014/main" xmlns="" id="{192416F2-BC84-4D7C-80C6-6296C10C3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596503" y="981075"/>
            <a:ext cx="7950994" cy="4552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822" y="1428750"/>
            <a:ext cx="6838356" cy="2105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pl-PL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Zapraszamy do ZSLiZ</a:t>
            </a:r>
            <a:br>
              <a:rPr lang="en-US" altLang="pl-PL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pl-PL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dziękujemy za uwagę!</a:t>
            </a:r>
            <a:br>
              <a:rPr lang="en-US" altLang="pl-PL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7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7291" name="Straight Connector 97290">
            <a:extLst>
              <a:ext uri="{FF2B5EF4-FFF2-40B4-BE49-F238E27FC236}">
                <a16:creationId xmlns:a16="http://schemas.microsoft.com/office/drawing/2014/main" xmlns="" id="{2330623A-AB89-4E04-AC9A-2BAFBF85AE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514600" y="3771366"/>
            <a:ext cx="4114800" cy="0"/>
          </a:xfrm>
          <a:prstGeom prst="line">
            <a:avLst/>
          </a:prstGeom>
          <a:ln w="2222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logo szkoł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9" name="Rectangle 93208">
            <a:extLst>
              <a:ext uri="{FF2B5EF4-FFF2-40B4-BE49-F238E27FC236}">
                <a16:creationId xmlns:a16="http://schemas.microsoft.com/office/drawing/2014/main" xmlns="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36368" y="1367673"/>
            <a:ext cx="3281363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TECHNIK LOGISTYK</a:t>
            </a:r>
            <a:br>
              <a:rPr lang="en-US" sz="3000">
                <a:solidFill>
                  <a:schemeClr val="bg1"/>
                </a:solidFill>
              </a:rPr>
            </a:br>
            <a:r>
              <a:rPr lang="en-US" sz="3000">
                <a:solidFill>
                  <a:schemeClr val="bg1"/>
                </a:solidFill>
              </a:rPr>
              <a:t> </a:t>
            </a:r>
            <a:br>
              <a:rPr lang="en-US" sz="3000">
                <a:solidFill>
                  <a:schemeClr val="bg1"/>
                </a:solidFill>
              </a:rPr>
            </a:br>
            <a:r>
              <a:rPr lang="en-US" altLang="pl-PL" sz="3000">
                <a:solidFill>
                  <a:schemeClr val="bg1"/>
                </a:solidFill>
              </a:rPr>
              <a:t>ZE SPECJALNOŚCIĄ </a:t>
            </a:r>
            <a:br>
              <a:rPr lang="en-US" altLang="pl-PL" sz="3000">
                <a:solidFill>
                  <a:schemeClr val="bg1"/>
                </a:solidFill>
              </a:rPr>
            </a:br>
            <a:r>
              <a:rPr lang="en-US" altLang="pl-PL" sz="3000">
                <a:solidFill>
                  <a:schemeClr val="bg1"/>
                </a:solidFill>
              </a:rPr>
              <a:t>EDUKACJA WOJSKOWA</a:t>
            </a:r>
            <a:br>
              <a:rPr lang="en-US" altLang="pl-PL" sz="3000">
                <a:solidFill>
                  <a:schemeClr val="bg1"/>
                </a:solidFill>
              </a:rPr>
            </a:b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19406" r="42151"/>
          <a:stretch/>
        </p:blipFill>
        <p:spPr bwMode="auto">
          <a:xfrm>
            <a:off x="20" y="2"/>
            <a:ext cx="4686958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93211" name="Freeform: Shape 93210">
            <a:extLst>
              <a:ext uri="{FF2B5EF4-FFF2-40B4-BE49-F238E27FC236}">
                <a16:creationId xmlns:a16="http://schemas.microsoft.com/office/drawing/2014/main" xmlns="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945818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213" name="Freeform: Shape 93212">
            <a:extLst>
              <a:ext uri="{FF2B5EF4-FFF2-40B4-BE49-F238E27FC236}">
                <a16:creationId xmlns:a16="http://schemas.microsoft.com/office/drawing/2014/main" xmlns="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945817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 cstate="print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201" name="Rectangle 93203">
            <a:extLst>
              <a:ext uri="{FF2B5EF4-FFF2-40B4-BE49-F238E27FC236}">
                <a16:creationId xmlns:a16="http://schemas.microsoft.com/office/drawing/2014/main" xmlns="" id="{620FDFD2-19AF-4124-A49A-BAC0929B1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36368" y="1641752"/>
            <a:ext cx="3293268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pl-PL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EDUKACJA WOJSKOWA</a:t>
            </a:r>
            <a:br>
              <a:rPr lang="en-US" altLang="pl-PL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pl-PL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ZDOBYWANE UMIEJĘTNOŚCI</a:t>
            </a:r>
            <a:br>
              <a:rPr lang="en-US" altLang="pl-PL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8"/>
          <a:stretch/>
        </p:blipFill>
        <p:spPr>
          <a:xfrm>
            <a:off x="20" y="10"/>
            <a:ext cx="4487981" cy="3333738"/>
          </a:xfrm>
          <a:custGeom>
            <a:avLst/>
            <a:gdLst/>
            <a:ahLst/>
            <a:cxnLst/>
            <a:rect l="l" t="t" r="r" b="b"/>
            <a:pathLst>
              <a:path w="5984002" h="3333748">
                <a:moveTo>
                  <a:pt x="0" y="0"/>
                </a:moveTo>
                <a:lnTo>
                  <a:pt x="5984002" y="0"/>
                </a:lnTo>
                <a:lnTo>
                  <a:pt x="5984002" y="3207466"/>
                </a:lnTo>
                <a:lnTo>
                  <a:pt x="5974632" y="3224222"/>
                </a:lnTo>
                <a:cubicBezTo>
                  <a:pt x="5971874" y="3232240"/>
                  <a:pt x="5969769" y="3240871"/>
                  <a:pt x="5966960" y="3248619"/>
                </a:cubicBezTo>
                <a:cubicBezTo>
                  <a:pt x="5960339" y="3266468"/>
                  <a:pt x="5963751" y="3279610"/>
                  <a:pt x="5983007" y="3289222"/>
                </a:cubicBezTo>
                <a:lnTo>
                  <a:pt x="5984002" y="3290152"/>
                </a:lnTo>
                <a:lnTo>
                  <a:pt x="5984002" y="3333748"/>
                </a:lnTo>
                <a:lnTo>
                  <a:pt x="0" y="3333748"/>
                </a:lnTo>
                <a:close/>
              </a:path>
            </a:pathLst>
          </a:cu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00" r="39235" b="2"/>
          <a:stretch/>
        </p:blipFill>
        <p:spPr>
          <a:xfrm>
            <a:off x="20" y="3524255"/>
            <a:ext cx="2214541" cy="3333749"/>
          </a:xfrm>
          <a:custGeom>
            <a:avLst/>
            <a:gdLst/>
            <a:ahLst/>
            <a:cxnLst/>
            <a:rect l="l" t="t" r="r" b="b"/>
            <a:pathLst>
              <a:path w="2952749" h="3333749">
                <a:moveTo>
                  <a:pt x="0" y="0"/>
                </a:moveTo>
                <a:lnTo>
                  <a:pt x="2952749" y="0"/>
                </a:lnTo>
                <a:lnTo>
                  <a:pt x="2952749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07" r="37125" b="2"/>
          <a:stretch/>
        </p:blipFill>
        <p:spPr>
          <a:xfrm>
            <a:off x="2357436" y="3524256"/>
            <a:ext cx="1995489" cy="3333744"/>
          </a:xfrm>
          <a:custGeom>
            <a:avLst/>
            <a:gdLst/>
            <a:ahLst/>
            <a:cxnLst/>
            <a:rect l="l" t="t" r="r" b="b"/>
            <a:pathLst>
              <a:path w="2660651" h="3333744">
                <a:moveTo>
                  <a:pt x="0" y="0"/>
                </a:moveTo>
                <a:lnTo>
                  <a:pt x="2660651" y="0"/>
                </a:lnTo>
                <a:lnTo>
                  <a:pt x="2660651" y="3333744"/>
                </a:lnTo>
                <a:lnTo>
                  <a:pt x="0" y="3333744"/>
                </a:lnTo>
                <a:close/>
              </a:path>
            </a:pathLst>
          </a:custGeom>
        </p:spPr>
      </p:pic>
      <p:grpSp>
        <p:nvGrpSpPr>
          <p:cNvPr id="93202" name="Group 93205">
            <a:extLst>
              <a:ext uri="{FF2B5EF4-FFF2-40B4-BE49-F238E27FC236}">
                <a16:creationId xmlns:a16="http://schemas.microsoft.com/office/drawing/2014/main" xmlns="" id="{7F6F6FC6-9A5F-4E14-8105-15D94914A7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46527" y="544"/>
            <a:ext cx="656037" cy="6857455"/>
            <a:chOff x="5395370" y="544"/>
            <a:chExt cx="874716" cy="6857455"/>
          </a:xfrm>
        </p:grpSpPr>
        <p:sp>
          <p:nvSpPr>
            <p:cNvPr id="93207" name="Freeform: Shape 93206">
              <a:extLst>
                <a:ext uri="{FF2B5EF4-FFF2-40B4-BE49-F238E27FC236}">
                  <a16:creationId xmlns:a16="http://schemas.microsoft.com/office/drawing/2014/main" xmlns="" id="{2DCFA6DA-C89C-4BD9-A659-4E35D789BF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208" name="Freeform: Shape 93207">
              <a:extLst>
                <a:ext uri="{FF2B5EF4-FFF2-40B4-BE49-F238E27FC236}">
                  <a16:creationId xmlns:a16="http://schemas.microsoft.com/office/drawing/2014/main" xmlns="" id="{868AC5BD-C02C-4D96-813D-3C9ABB388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 cstate="print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Prostokąt 12"/>
          <p:cNvSpPr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b="1">
                <a:solidFill>
                  <a:schemeClr val="bg1">
                    <a:alpha val="80000"/>
                  </a:schemeClr>
                </a:solidFill>
                <a:latin typeface="+mn-lt"/>
              </a:rPr>
              <a:t>Strzelanie - zajęcia odbywaja sie na Wirtualnej Strzelnicy, która jest uzupełnieniem naszej bazy dydaktycznej</a:t>
            </a:r>
          </a:p>
        </p:txBody>
      </p:sp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198" name="Rectangle 93197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00" name="Rectangle 93199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12" descr="72067939_1184405425281294_7491435949440630784_n.jpg"/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4599" r="2" b="14787"/>
          <a:stretch/>
        </p:blipFill>
        <p:spPr>
          <a:xfrm>
            <a:off x="-130896" y="-40272"/>
            <a:ext cx="6337717" cy="6857990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84" y="355054"/>
            <a:ext cx="3938487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pl-PL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EDUKACJA WOJSKOWA</a:t>
            </a:r>
            <a:br>
              <a:rPr lang="en-US" altLang="pl-PL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pl-PL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ZDOBYWANE UMIEJĘTNOŚCI</a:t>
            </a:r>
            <a:br>
              <a:rPr lang="en-US" altLang="pl-PL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28650" y="2219785"/>
            <a:ext cx="3464715" cy="3957178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l-PL" sz="1700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Maskowanie</a:t>
            </a:r>
            <a:endParaRPr kumimoji="0" lang="en-US" sz="1700" b="1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Obraz 8" descr="74643598_2582338521811762_8069577223662731264_n (1).jpg"/>
          <p:cNvPicPr>
            <a:picLocks noChangeAspect="1"/>
          </p:cNvPicPr>
          <p:nvPr/>
        </p:nvPicPr>
        <p:blipFill rotWithShape="1">
          <a:blip r:embed="rId3" cstate="print"/>
          <a:srcRect l="12050" r="420"/>
          <a:stretch/>
        </p:blipFill>
        <p:spPr>
          <a:xfrm>
            <a:off x="4669497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4" name="Picture 3" descr="logo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9366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6091a5-e941-4fec-b477-6ce0ddb94059">
      <Terms xmlns="http://schemas.microsoft.com/office/infopath/2007/PartnerControls"/>
    </lcf76f155ced4ddcb4097134ff3c332f>
    <TaxCatchAll xmlns="3e264a95-ea4a-4814-8f75-977bc19bd4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28DB21FEE29846A35A4CC6F69D5168" ma:contentTypeVersion="15" ma:contentTypeDescription="Utwórz nowy dokument." ma:contentTypeScope="" ma:versionID="27cbb115e5734d8fbb5e6bab2daafa31">
  <xsd:schema xmlns:xsd="http://www.w3.org/2001/XMLSchema" xmlns:xs="http://www.w3.org/2001/XMLSchema" xmlns:p="http://schemas.microsoft.com/office/2006/metadata/properties" xmlns:ns2="d26091a5-e941-4fec-b477-6ce0ddb94059" xmlns:ns3="3e264a95-ea4a-4814-8f75-977bc19bd4a3" targetNamespace="http://schemas.microsoft.com/office/2006/metadata/properties" ma:root="true" ma:fieldsID="9df099606c37ff56d01393863164f6bd" ns2:_="" ns3:_="">
    <xsd:import namespace="d26091a5-e941-4fec-b477-6ce0ddb94059"/>
    <xsd:import namespace="3e264a95-ea4a-4814-8f75-977bc19bd4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091a5-e941-4fec-b477-6ce0ddb940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2855458e-e543-4bf6-b1ea-f6cb6f61fa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64a95-ea4a-4814-8f75-977bc19bd4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57dc4c1-94dc-4cf8-ba43-5510435fc568}" ma:internalName="TaxCatchAll" ma:showField="CatchAllData" ma:web="3e264a95-ea4a-4814-8f75-977bc19bd4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D95A11-6FC2-4904-91E0-8E2ACFAB92A1}">
  <ds:schemaRefs>
    <ds:schemaRef ds:uri="3e264a95-ea4a-4814-8f75-977bc19bd4a3"/>
    <ds:schemaRef ds:uri="d26091a5-e941-4fec-b477-6ce0ddb9405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77DEB40-DD57-44B9-8B70-F50FA8B9D2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FBD511-D773-4161-8F98-9ACCAC5E6C10}">
  <ds:schemaRefs>
    <ds:schemaRef ds:uri="3e264a95-ea4a-4814-8f75-977bc19bd4a3"/>
    <ds:schemaRef ds:uri="d26091a5-e941-4fec-b477-6ce0ddb940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435</Words>
  <Application>Microsoft Office PowerPoint</Application>
  <PresentationFormat>Pokaz na ekranie (4:3)</PresentationFormat>
  <Paragraphs>102</Paragraphs>
  <Slides>62</Slides>
  <Notes>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Office Theme</vt:lpstr>
      <vt:lpstr>Slajd 1</vt:lpstr>
      <vt:lpstr>Kierunki kształcenia 2023/2024</vt:lpstr>
      <vt:lpstr>TECHNIKUM  Nr 1</vt:lpstr>
      <vt:lpstr>TECHNIK LOGISTYK  ZE SPECJALNOŚCIĄ  EDUKACJA WOJSKOWA </vt:lpstr>
      <vt:lpstr>Slajd 5</vt:lpstr>
      <vt:lpstr>Slajd 6</vt:lpstr>
      <vt:lpstr>TECHNIK LOGISTYK   ZE SPECJALNOŚCIĄ  EDUKACJA WOJSKOWA </vt:lpstr>
      <vt:lpstr>EDUKACJA WOJSKOWA ZDOBYWANE UMIEJĘTNOŚCI </vt:lpstr>
      <vt:lpstr>EDUKACJA WOJSKOWA ZDOBYWANE UMIEJĘTNOŚCI </vt:lpstr>
      <vt:lpstr>EDUKACJA WOJSKOWA ZDOBYWANE UMIEJĘTNOŚCI </vt:lpstr>
      <vt:lpstr>EDUKACJA WOJSKOWA ZDOBYWANE UMIEJĘTNOŚCI </vt:lpstr>
      <vt:lpstr>EDUKACJA WOJSKOWA ZDOBYWANE UMIEJĘTNOŚCI </vt:lpstr>
      <vt:lpstr>Slajd 13</vt:lpstr>
      <vt:lpstr>Udział w projekcie „ Trenuj z wojskiem” zorganizowanym przez 15 Gołdapski Pułk Przeciwlotniczy. </vt:lpstr>
      <vt:lpstr> Technik żywienia  i usług gastronomicznych  </vt:lpstr>
      <vt:lpstr>HGT.02. Przygotowanie i wydawanie dań HGT.12 Organizacja żywienia i usług gastronomicznych</vt:lpstr>
      <vt:lpstr>Slajd 17</vt:lpstr>
      <vt:lpstr>Slajd 18</vt:lpstr>
      <vt:lpstr>TECHNIK   HOTELARSTWA</vt:lpstr>
      <vt:lpstr>Technik hotelarz zdobywa umiejętności:   - prowadzenia hotelowego biura obsługi klienta,  - bezpośredniej obsługi klienta,  - organizacji przyjęć, bankietów,   - prowadzenie dokumentacji zakładu,  - organizowania usług hotelarskich ;  - komunikacji z klientem i doskonalenia kompetencji             językowych i komunikacyjnych, - savoir-vivru, kultury osobistej,  - posługiwania się językiem obcym. </vt:lpstr>
      <vt:lpstr>Slajd 21</vt:lpstr>
      <vt:lpstr>Nowoczesna baza hotelarska  wyposażona  m.in. w ladę recepcyjną, tablicę interaktywną wraz  z projektorem multimedialnym, ekspres ciśnieniowy, kasę fiskalną, zastawy stołowe oraz akcesoria używane do przygotowywania drinków</vt:lpstr>
      <vt:lpstr>Technik rolnik</vt:lpstr>
      <vt:lpstr> Technik rolnik uczy się: </vt:lpstr>
      <vt:lpstr>Slajd 25</vt:lpstr>
      <vt:lpstr> Technik leśnik </vt:lpstr>
      <vt:lpstr>Technik Leśnik</vt:lpstr>
      <vt:lpstr>Zajęcia w plenerze </vt:lpstr>
      <vt:lpstr>Branżowa Szkoła I Stopnia Nr 1: </vt:lpstr>
      <vt:lpstr>Inne możliwości</vt:lpstr>
      <vt:lpstr>Szkolne warsztaty  „Kuchnia pełna przypraw” </vt:lpstr>
      <vt:lpstr>Szkolenie – barman </vt:lpstr>
      <vt:lpstr>Barista – szkolenie z udziałem  Mistrzyni Świata Baristów Agnieszką Rojewską</vt:lpstr>
      <vt:lpstr>Kucharz  – szkolenie z profesjonalnym  kucharzem pracującym w hotelu „Zamek Ryn”</vt:lpstr>
      <vt:lpstr>Ogólnopolski konkurs kulinarny  „Bitwa na drobiowe smaki” </vt:lpstr>
      <vt:lpstr>Szkolny konkurs kulinarny  „Boże Narodzenie z Pokolenia na  Pokolenie w ZSLiZ” </vt:lpstr>
      <vt:lpstr>Międzyszkolny konkurs kulinarny  „Europejski Smak Czekolady” </vt:lpstr>
      <vt:lpstr>Slajd 38</vt:lpstr>
      <vt:lpstr>Rekreacja i aktywne spędzanie  czasu wolnego w Międzypokoleniowym Parku Aktywności Fizycznej</vt:lpstr>
      <vt:lpstr>Park Gier Plenerowych  - teren przeznaczony do zajęć sportowych  i rekreacji, na którym znajduje się pole do gry w klasy, „ Chłopa”, szachy klasyczne i „Wikingów”,  warcaby, Chińczyka, twistera, kółko- krzyżyk i boowling. </vt:lpstr>
      <vt:lpstr>Siłownia napowietrzna  z 15 urządzeniami o łącznej liczbie stanowisk 25</vt:lpstr>
      <vt:lpstr>- boisko do gry w piłkę nożną,      - dwa boiska do gry w kosza, - dwa boiska do gry w piłkę siatkową, -  - skocznia w dal, - boisko do gry w tenisa ziemnego,   - bieżnia na 60 m.</vt:lpstr>
      <vt:lpstr>Nowa sala gminastyczna</vt:lpstr>
      <vt:lpstr>Zmodernizowany budynek szkoły</vt:lpstr>
      <vt:lpstr>Biblioteka szkolna -jednorodna kartoteka haseł autorskich W ramach oprogramowania informatycznego  MOL NET + stworzona została baza posiadanych woluminów.  Tworzone są karty analityczne czytelników i karty książek. </vt:lpstr>
      <vt:lpstr>Internat szkolny  Szkoła posiada zaplecze noclegowe  w pokojach z łazienkami dla uczniów spoza terenu  Olecka, gdzie zapewnione jest całodzienne wyżywienie. </vt:lpstr>
      <vt:lpstr>„Zielona klasa” - teren zagospodarowany po dawnym  ogródku botanicznym przeznaczony na rekreację z altaną  ogrodową oraz wydzielonym miejscem na ogniska klasowe</vt:lpstr>
      <vt:lpstr>Bezpieczeństwo w szkole: - lekkie plecaki - indywidualne szafki w szatniach szkolnych - budynki szkole położone blisko siebie - opieka pedagoga, psychologa szkolnego i szkolnego doradcy zawodowego</vt:lpstr>
      <vt:lpstr>Bezpieczeństwo w szkole:  - dostosowanie budynków szkoły do potrzeb  osób niepełnosprawnych (platformy, podjazdy, łazienki) - współpraca z policją</vt:lpstr>
      <vt:lpstr>A co w trakcie przerw śródlekcyjnych? </vt:lpstr>
      <vt:lpstr>Wirtualna strzelnica </vt:lpstr>
      <vt:lpstr>Slajd 52</vt:lpstr>
      <vt:lpstr>Otrzęsiny klas pierwszych</vt:lpstr>
      <vt:lpstr>Obchody Dnia Edukacji Narodowej</vt:lpstr>
      <vt:lpstr> „Kreatywni Zawodowcy” </vt:lpstr>
      <vt:lpstr>„Dni otwarte ZSLiZ”</vt:lpstr>
      <vt:lpstr>„Tydzień dbania o relacje” </vt:lpstr>
      <vt:lpstr>Walentynki   czyli </vt:lpstr>
      <vt:lpstr> Szkolna akcja na Wielką Orkiestrę Świątecznej Pomocy </vt:lpstr>
      <vt:lpstr>ESCAPE ROOM </vt:lpstr>
      <vt:lpstr>    </vt:lpstr>
      <vt:lpstr>Zapraszamy do ZSLiZ i dziękujemy za uwagę!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beata</dc:creator>
  <cp:lastModifiedBy>Wesly</cp:lastModifiedBy>
  <cp:revision>104</cp:revision>
  <dcterms:created xsi:type="dcterms:W3CDTF">2020-02-23T10:29:40Z</dcterms:created>
  <dcterms:modified xsi:type="dcterms:W3CDTF">2023-03-02T15:22:47Z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TC062560581045</vt:lpwstr>
  </property>
  <property fmtid="{D5CDD505-2E9C-101B-9397-08002B2CF9AE}" pid="3" name="ContentTypeId">
    <vt:lpwstr>0x0101008A28DB21FEE29846A35A4CC6F69D5168</vt:lpwstr>
  </property>
  <property fmtid="{D5CDD505-2E9C-101B-9397-08002B2CF9AE}" pid="4" name="MediaServiceImageTags">
    <vt:lpwstr/>
  </property>
</Properties>
</file>