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241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711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3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386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13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2835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2992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342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4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769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838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167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949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730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402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960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895DB-5196-41AE-9FBC-30E55E4CB3F8}" type="datetimeFigureOut">
              <a:rPr lang="sk-SK" smtClean="0"/>
              <a:t>23. 10. 2021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C77FBE-96B8-42C1-B7CF-187E687390E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60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54FF8F18-A529-41E2-8997-80BF7BC4A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5"/>
          <a:stretch/>
        </p:blipFill>
        <p:spPr>
          <a:xfrm>
            <a:off x="279193" y="13317"/>
            <a:ext cx="8994810" cy="683136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8D1E70D-B604-40E0-B013-E69D016B4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0955" y="5291091"/>
            <a:ext cx="6672847" cy="807050"/>
          </a:xfrm>
        </p:spPr>
        <p:txBody>
          <a:bodyPr/>
          <a:lstStyle/>
          <a:p>
            <a:r>
              <a:rPr lang="sk-SK" sz="3200" dirty="0"/>
              <a:t>SVETOVÝ DEŇ DUŠEVNÉHO ZDRAVIA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ADCECE-8295-420C-AF9D-E4DFC83B1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8353" y="5979359"/>
            <a:ext cx="2429320" cy="673386"/>
          </a:xfrm>
        </p:spPr>
        <p:txBody>
          <a:bodyPr/>
          <a:lstStyle/>
          <a:p>
            <a:r>
              <a:rPr lang="sk-SK" dirty="0"/>
              <a:t>Mgr. Beáta Sláviková</a:t>
            </a:r>
          </a:p>
        </p:txBody>
      </p:sp>
    </p:spTree>
    <p:extLst>
      <p:ext uri="{BB962C8B-B14F-4D97-AF65-F5344CB8AC3E}">
        <p14:creationId xmlns:p14="http://schemas.microsoft.com/office/powerpoint/2010/main" val="941167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ADE9A-A7E5-43BE-8FAC-4291496C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dirty="0"/>
              <a:t>Čo robiť pre svoje duševné zdravie?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E1B485F-5373-4813-8260-B6D055E5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90" y="1407481"/>
            <a:ext cx="1772903" cy="170724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DDE77945-F475-4D6F-92B2-9B47BAFE81B4}"/>
              </a:ext>
            </a:extLst>
          </p:cNvPr>
          <p:cNvSpPr txBox="1"/>
          <p:nvPr/>
        </p:nvSpPr>
        <p:spPr>
          <a:xfrm>
            <a:off x="2539013" y="1544715"/>
            <a:ext cx="301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Venuj sa svojím záľubám.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76E6839-190F-4A0F-ADFA-AC5F1E665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317" y="1544715"/>
            <a:ext cx="2465531" cy="1531893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058F1C5D-C055-4E93-AE6C-37CBD268CE1D}"/>
              </a:ext>
            </a:extLst>
          </p:cNvPr>
          <p:cNvSpPr txBox="1"/>
          <p:nvPr/>
        </p:nvSpPr>
        <p:spPr>
          <a:xfrm>
            <a:off x="4893075" y="2476870"/>
            <a:ext cx="2610036" cy="372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Povedz, ako sa cítiš.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9263B459-CCAB-490D-B920-2328A1095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293" y="3313592"/>
            <a:ext cx="1936782" cy="162609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24BFF4CF-BDFA-4C84-B711-E1C86E97BAE7}"/>
              </a:ext>
            </a:extLst>
          </p:cNvPr>
          <p:cNvSpPr txBox="1"/>
          <p:nvPr/>
        </p:nvSpPr>
        <p:spPr>
          <a:xfrm>
            <a:off x="5051394" y="3630967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Môj </a:t>
            </a:r>
            <a:r>
              <a:rPr lang="sk-SK" dirty="0"/>
              <a:t>denný režim.</a:t>
            </a: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B4DCBF2D-D2CB-4D96-8833-4660EA3C38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393" y="3607322"/>
            <a:ext cx="1936782" cy="1936782"/>
          </a:xfrm>
          <a:prstGeom prst="rect">
            <a:avLst/>
          </a:prstGeom>
        </p:spPr>
      </p:pic>
      <p:sp>
        <p:nvSpPr>
          <p:cNvPr id="16" name="BlokTextu 15">
            <a:extLst>
              <a:ext uri="{FF2B5EF4-FFF2-40B4-BE49-F238E27FC236}">
                <a16:creationId xmlns:a16="http://schemas.microsoft.com/office/drawing/2014/main" id="{FC4C94D1-48E4-4191-B48B-5D2A9155A191}"/>
              </a:ext>
            </a:extLst>
          </p:cNvPr>
          <p:cNvSpPr txBox="1"/>
          <p:nvPr/>
        </p:nvSpPr>
        <p:spPr>
          <a:xfrm>
            <a:off x="6084902" y="5174772"/>
            <a:ext cx="189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Jedz zdravo.</a:t>
            </a: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E54ACBC0-F17B-4F3E-B641-26FCF62A7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66" y="4575713"/>
            <a:ext cx="1772903" cy="1758370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67AD7BAA-4A00-48CD-9CF2-D3023A068FFD}"/>
              </a:ext>
            </a:extLst>
          </p:cNvPr>
          <p:cNvSpPr txBox="1"/>
          <p:nvPr/>
        </p:nvSpPr>
        <p:spPr>
          <a:xfrm>
            <a:off x="2536688" y="5896513"/>
            <a:ext cx="275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Zdôver sa blízkej osobe.</a:t>
            </a:r>
          </a:p>
        </p:txBody>
      </p:sp>
    </p:spTree>
    <p:extLst>
      <p:ext uri="{BB962C8B-B14F-4D97-AF65-F5344CB8AC3E}">
        <p14:creationId xmlns:p14="http://schemas.microsoft.com/office/powerpoint/2010/main" val="402521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DA25A-A8D9-47F0-A821-A237DD63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Nakresli mi srdiečko.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991C179-5BF3-4EFE-A1C9-7E75323BA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60" y="1171851"/>
            <a:ext cx="5361392" cy="53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2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98347-5E7F-492A-AB0F-797E4FB9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to duševné zdravie?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A3EBCA9-CC87-407E-AD1F-510CC371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6" y="1340528"/>
            <a:ext cx="3113349" cy="233501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56FA0B0-5D15-4615-A58F-5D42E7AD1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29" y="2662749"/>
            <a:ext cx="2087614" cy="288712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FAA4F550-01F0-4032-A3F8-5C673E877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37" y="898960"/>
            <a:ext cx="20193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08809-C7C6-47AC-B434-CC3AF76A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Má to niečo spoločné s tým, ako sa cítime...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E3D5B7D-1AFE-457D-A281-9184E41CBDD0}"/>
              </a:ext>
            </a:extLst>
          </p:cNvPr>
          <p:cNvSpPr txBox="1"/>
          <p:nvPr/>
        </p:nvSpPr>
        <p:spPr>
          <a:xfrm>
            <a:off x="1447060" y="2263806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Môžeme byť.....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B6A98A4-E0D0-4D3A-A6F3-AE1BE49B7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70" y="2263806"/>
            <a:ext cx="5553432" cy="371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7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6BC48E-9B3B-407D-8B3A-0462CD428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48575"/>
            <a:ext cx="8901140" cy="5792787"/>
          </a:xfrm>
        </p:spPr>
        <p:txBody>
          <a:bodyPr/>
          <a:lstStyle/>
          <a:p>
            <a:r>
              <a:rPr lang="sk-SK" dirty="0"/>
              <a:t>Môžeme byť...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8443DA7-6B9A-48A4-997D-B96DB2F95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09" y="816638"/>
            <a:ext cx="6723355" cy="504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4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80D99C-53D1-46D1-B987-165A00388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346229"/>
            <a:ext cx="8847874" cy="5695133"/>
          </a:xfrm>
        </p:spPr>
        <p:txBody>
          <a:bodyPr/>
          <a:lstStyle/>
          <a:p>
            <a:r>
              <a:rPr lang="sk-SK" dirty="0"/>
              <a:t>Alebo môžeme byť....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FDD9A39-A7DF-420F-95E8-34D44A8A6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43" y="913931"/>
            <a:ext cx="7079436" cy="48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5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894D628-40C7-4217-9E18-E848CFAC2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603683"/>
            <a:ext cx="8608177" cy="5437680"/>
          </a:xfrm>
        </p:spPr>
        <p:txBody>
          <a:bodyPr/>
          <a:lstStyle/>
          <a:p>
            <a:r>
              <a:rPr lang="sk-SK" dirty="0"/>
              <a:t>Alebo tiež....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B652533-0B3B-4D54-9882-D5B47C018F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88" y="679881"/>
            <a:ext cx="5495278" cy="54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8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143A1D7-3B92-4475-9C6D-0F7E7F184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363985"/>
            <a:ext cx="8767975" cy="5677378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Môžeme byť tiež...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438E584-68DE-4E82-94DE-666C9FB8F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74" y="816637"/>
            <a:ext cx="5433027" cy="54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6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6952635-9A6B-4CF6-8485-8EE276229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7" y="426129"/>
            <a:ext cx="8803485" cy="5615234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Alebo tiež...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30F575B-2855-4E6B-A19E-BAC47DBC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8" y="932340"/>
            <a:ext cx="7663535" cy="51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EE7DD-1131-4C41-9410-63B6FC90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Všetky tieto POCITY nám pomáhajú, ale niekedy nám môžu škodiť.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9925FA-CF47-400D-8AFF-328766D5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7534511" cy="2074059"/>
          </a:xfrm>
        </p:spPr>
        <p:txBody>
          <a:bodyPr/>
          <a:lstStyle/>
          <a:p>
            <a:r>
              <a:rPr lang="sk-SK" dirty="0"/>
              <a:t>Zahrajme sa krátku hru na scénky. A vy hádajte, ako sa cíti chlapček, alebo dievčatko.</a:t>
            </a:r>
          </a:p>
          <a:p>
            <a:endParaRPr lang="sk-SK" dirty="0"/>
          </a:p>
          <a:p>
            <a:r>
              <a:rPr lang="sk-SK" dirty="0"/>
              <a:t>Ukáž mi, ako sa dnes cítiš ty?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3F70EF8-01BE-4066-A00F-B4A87D759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6" b="15147"/>
          <a:stretch/>
        </p:blipFill>
        <p:spPr>
          <a:xfrm>
            <a:off x="1804860" y="3833616"/>
            <a:ext cx="5853063" cy="20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1238</TotalTime>
  <Words>119</Words>
  <Application>Microsoft Office PowerPoint</Application>
  <PresentationFormat>Širokouhlá</PresentationFormat>
  <Paragraphs>21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Fazeta</vt:lpstr>
      <vt:lpstr>SVETOVÝ DEŇ DUŠEVNÉHO ZDRAVIA</vt:lpstr>
      <vt:lpstr>Čo je to duševné zdravie?</vt:lpstr>
      <vt:lpstr>Má to niečo spoločné s tým, ako sa cítime...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Všetky tieto POCITY nám pomáhajú, ale niekedy nám môžu škodiť.</vt:lpstr>
      <vt:lpstr>Čo robiť pre svoje duševné zdravie?</vt:lpstr>
      <vt:lpstr>Nakresli mi srdiečko.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SVETOVÝ DEŇ DUŠNÉHO ZDRAVIA</dc:title>
  <dc:creator>Beáta Sláviková</dc:creator>
  <cp:lastModifiedBy>Beáta Sláviková</cp:lastModifiedBy>
  <cp:revision>7</cp:revision>
  <dcterms:created xsi:type="dcterms:W3CDTF">2021-10-09T12:21:18Z</dcterms:created>
  <dcterms:modified xsi:type="dcterms:W3CDTF">2021-10-23T17:56:01Z</dcterms:modified>
</cp:coreProperties>
</file>