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88" r:id="rId2"/>
    <p:sldId id="387" r:id="rId3"/>
    <p:sldId id="346" r:id="rId4"/>
    <p:sldId id="341" r:id="rId5"/>
    <p:sldId id="342" r:id="rId6"/>
    <p:sldId id="343" r:id="rId7"/>
    <p:sldId id="344" r:id="rId8"/>
    <p:sldId id="389" r:id="rId9"/>
    <p:sldId id="383" r:id="rId10"/>
    <p:sldId id="381" r:id="rId11"/>
    <p:sldId id="384" r:id="rId12"/>
    <p:sldId id="385" r:id="rId13"/>
    <p:sldId id="390" r:id="rId14"/>
    <p:sldId id="392" r:id="rId15"/>
    <p:sldId id="391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532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7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8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90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7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3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1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80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68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36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3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2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8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0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5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4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5B6ED2B-48C1-4FC6-8337-679AA7AA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8" y="854078"/>
            <a:ext cx="6772911" cy="3352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74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 SZKÓŁ</a:t>
            </a:r>
            <a:endParaRPr lang="en-US" sz="7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Igła">
            <a:extLst>
              <a:ext uri="{FF2B5EF4-FFF2-40B4-BE49-F238E27FC236}">
                <a16:creationId xmlns:a16="http://schemas.microsoft.com/office/drawing/2014/main" id="{A8E28B01-9163-4591-94B2-6DA069AA0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3377" y="854078"/>
            <a:ext cx="4246649" cy="42466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536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4649778-F836-48B0-B0C3-D27D8890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40560" y="213919"/>
            <a:ext cx="8605519" cy="6884415"/>
          </a:xfrm>
          <a:prstGeom prst="rect">
            <a:avLst/>
          </a:prstGeom>
        </p:spPr>
      </p:pic>
      <p:pic>
        <p:nvPicPr>
          <p:cNvPr id="9" name="Grafika 8" descr="Palec wskazujący w prawo kontur">
            <a:extLst>
              <a:ext uri="{FF2B5EF4-FFF2-40B4-BE49-F238E27FC236}">
                <a16:creationId xmlns:a16="http://schemas.microsoft.com/office/drawing/2014/main" id="{EE66AC52-CA68-4E5A-B8D9-F6F2F65D7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551602">
            <a:off x="4391505" y="3997388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2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1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077AD6-E25A-45E2-91BB-2C4C6EC96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047" y="213919"/>
            <a:ext cx="5326380" cy="558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Logowanie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poprzez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profil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zaufany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AA666FB-1837-4407-9014-F45BF1B6F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2480" y="821127"/>
            <a:ext cx="9337040" cy="5812306"/>
          </a:xfrm>
          <a:prstGeom prst="rect">
            <a:avLst/>
          </a:prstGeom>
        </p:spPr>
      </p:pic>
      <p:pic>
        <p:nvPicPr>
          <p:cNvPr id="10" name="Grafika 9" descr="Palec wskazujący w prawo kontur">
            <a:extLst>
              <a:ext uri="{FF2B5EF4-FFF2-40B4-BE49-F238E27FC236}">
                <a16:creationId xmlns:a16="http://schemas.microsoft.com/office/drawing/2014/main" id="{B412E689-685F-4D02-B046-C662920F2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551602">
            <a:off x="4924450" y="2821315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D0F824-C226-4B84-B631-F8E0CAF8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072" y="650241"/>
            <a:ext cx="4291154" cy="34836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Z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podanych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5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rodzajów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zgłoszenia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wybrać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ostatni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– „</a:t>
            </a:r>
            <a:endParaRPr lang="pl-PL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Zgłaszam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w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imieniu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instytucji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/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zakładu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pl-PL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w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którym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wykryto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zakażenie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koronawirusem”. </a:t>
            </a: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Dalsze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postępowanie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według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wzoru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pl-PL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tworzonego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zgłoszenia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F683F48-69EF-4FE4-B6FA-C75B6DEA9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56946" y="80234"/>
            <a:ext cx="6849568" cy="6644081"/>
          </a:xfrm>
          <a:prstGeom prst="rect">
            <a:avLst/>
          </a:prstGeom>
        </p:spPr>
      </p:pic>
      <p:pic>
        <p:nvPicPr>
          <p:cNvPr id="11" name="Grafika 10" descr="Palec wskazujący w prawo kontur">
            <a:extLst>
              <a:ext uri="{FF2B5EF4-FFF2-40B4-BE49-F238E27FC236}">
                <a16:creationId xmlns:a16="http://schemas.microsoft.com/office/drawing/2014/main" id="{390BC861-9419-47C0-8C68-625F4A7F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351333">
            <a:off x="3913984" y="3673099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4649778-F836-48B0-B0C3-D27D8890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560" y="213919"/>
            <a:ext cx="8605519" cy="6884415"/>
          </a:xfrm>
          <a:prstGeom prst="rect">
            <a:avLst/>
          </a:prstGeom>
        </p:spPr>
      </p:pic>
      <p:pic>
        <p:nvPicPr>
          <p:cNvPr id="9" name="Grafika 8" descr="Palec wskazujący w prawo kontur">
            <a:extLst>
              <a:ext uri="{FF2B5EF4-FFF2-40B4-BE49-F238E27FC236}">
                <a16:creationId xmlns:a16="http://schemas.microsoft.com/office/drawing/2014/main" id="{EE66AC52-CA68-4E5A-B8D9-F6F2F65D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78229">
            <a:off x="6317990" y="4426013"/>
            <a:ext cx="2131054" cy="213105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662D70-2D41-42F6-B924-C7180E6C70D6}"/>
              </a:ext>
            </a:extLst>
          </p:cNvPr>
          <p:cNvSpPr txBox="1"/>
          <p:nvPr/>
        </p:nvSpPr>
        <p:spPr>
          <a:xfrm>
            <a:off x="5034281" y="5086350"/>
            <a:ext cx="914400" cy="1129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177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4649778-F836-48B0-B0C3-D27D8890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285557"/>
            <a:ext cx="6507479" cy="5205983"/>
          </a:xfrm>
          <a:prstGeom prst="rect">
            <a:avLst/>
          </a:prstGeom>
        </p:spPr>
      </p:pic>
      <p:pic>
        <p:nvPicPr>
          <p:cNvPr id="9" name="Grafika 8" descr="Palec wskazujący w prawo kontur">
            <a:extLst>
              <a:ext uri="{FF2B5EF4-FFF2-40B4-BE49-F238E27FC236}">
                <a16:creationId xmlns:a16="http://schemas.microsoft.com/office/drawing/2014/main" id="{EE66AC52-CA68-4E5A-B8D9-F6F2F65D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78229">
            <a:off x="3487159" y="2973072"/>
            <a:ext cx="2131054" cy="213105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662D70-2D41-42F6-B924-C7180E6C70D6}"/>
              </a:ext>
            </a:extLst>
          </p:cNvPr>
          <p:cNvSpPr txBox="1"/>
          <p:nvPr/>
        </p:nvSpPr>
        <p:spPr>
          <a:xfrm>
            <a:off x="2828924" y="4038599"/>
            <a:ext cx="872489" cy="8719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C4806A-D40B-4785-BAB4-4CDA20B6B075}"/>
              </a:ext>
            </a:extLst>
          </p:cNvPr>
          <p:cNvSpPr txBox="1"/>
          <p:nvPr/>
        </p:nvSpPr>
        <p:spPr>
          <a:xfrm>
            <a:off x="3701413" y="5727536"/>
            <a:ext cx="629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effectLst/>
              </a:rPr>
              <a:t> </a:t>
            </a:r>
            <a:r>
              <a:rPr lang="pl-PL" sz="4800" b="1" dirty="0">
                <a:solidFill>
                  <a:srgbClr val="0070C0"/>
                </a:solidFill>
                <a:effectLst/>
                <a:latin typeface="Abadi" panose="020B0604020104020204" pitchFamily="34" charset="0"/>
              </a:rPr>
              <a:t>+48 22 25 00 115.  </a:t>
            </a:r>
            <a:endParaRPr lang="pl-PL" sz="24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8D475E-A0CD-4E55-ABFF-BAB4F8B15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5" y="1139452"/>
            <a:ext cx="10210800" cy="4985124"/>
          </a:xfrm>
        </p:spPr>
        <p:txBody>
          <a:bodyPr>
            <a:normAutofit/>
          </a:bodyPr>
          <a:lstStyle/>
          <a:p>
            <a:r>
              <a:rPr lang="pl-PL" sz="8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78473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5C34E62-2596-4D06-9E58-5F216A145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7" r="-1" b="8763"/>
          <a:stretch/>
        </p:blipFill>
        <p:spPr>
          <a:xfrm>
            <a:off x="529389" y="480060"/>
            <a:ext cx="11133221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9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83E561E-5448-493F-B0F4-9255A3BF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2BD9E0-3714-4E40-B311-E0335B002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442351-6AC1-4238-AE7B-B5272204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2FD1E65-A5E8-4565-A747-E7E8F0B0E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1447"/>
          <a:stretch/>
        </p:blipFill>
        <p:spPr>
          <a:xfrm>
            <a:off x="1726881" y="1123527"/>
            <a:ext cx="873823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4E932B-202A-4DD7-A337-962066624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4659"/>
          <a:stretch/>
        </p:blipFill>
        <p:spPr>
          <a:xfrm rot="21600000">
            <a:off x="810110" y="643467"/>
            <a:ext cx="105717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73B40D-3E69-428B-BA1D-6AD0CE029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37"/>
          <a:stretch/>
        </p:blipFill>
        <p:spPr>
          <a:xfrm rot="21600000">
            <a:off x="643467" y="809274"/>
            <a:ext cx="10905066" cy="52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1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37B3A98-34AC-45B0-AD55-3CF8F0AB8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926"/>
          <a:stretch/>
        </p:blipFill>
        <p:spPr>
          <a:xfrm>
            <a:off x="810115" y="643467"/>
            <a:ext cx="105717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0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0931F5-12A9-4A9B-8040-2E18D3A4F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34" y="643467"/>
            <a:ext cx="8773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0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A61430-073E-4636-8F7C-4DACBA350E40}"/>
              </a:ext>
            </a:extLst>
          </p:cNvPr>
          <p:cNvSpPr txBox="1">
            <a:spLocks/>
          </p:cNvSpPr>
          <p:nvPr/>
        </p:nvSpPr>
        <p:spPr>
          <a:xfrm rot="21420000">
            <a:off x="562263" y="655592"/>
            <a:ext cx="5428489" cy="3278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Zgłoszenie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przypadku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zachorowania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ucznia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pracownika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COVID-19 </a:t>
            </a:r>
          </a:p>
        </p:txBody>
      </p:sp>
      <p:pic>
        <p:nvPicPr>
          <p:cNvPr id="4" name="Grafika 3" descr="Palec wskazujący w prawo kontur">
            <a:extLst>
              <a:ext uri="{FF2B5EF4-FFF2-40B4-BE49-F238E27FC236}">
                <a16:creationId xmlns:a16="http://schemas.microsoft.com/office/drawing/2014/main" id="{410DDCD0-378C-49F3-B460-65236E1A2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1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CBBED5C-F287-4CDE-9CD4-7FB4B28AC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42" y="480060"/>
            <a:ext cx="10125115" cy="5897880"/>
          </a:xfrm>
          <a:prstGeom prst="rect">
            <a:avLst/>
          </a:prstGeom>
        </p:spPr>
      </p:pic>
      <p:pic>
        <p:nvPicPr>
          <p:cNvPr id="4" name="Grafika 3" descr="Palec wskazujący w prawo kontur">
            <a:extLst>
              <a:ext uri="{FF2B5EF4-FFF2-40B4-BE49-F238E27FC236}">
                <a16:creationId xmlns:a16="http://schemas.microsoft.com/office/drawing/2014/main" id="{E9C8BFAE-376A-4C22-9977-3A2E096A4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551602">
            <a:off x="6047585" y="3319305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62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dbici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2552</TotalTime>
  <Words>55</Words>
  <Application>Microsoft Office PowerPoint</Application>
  <PresentationFormat>Panoramiczny</PresentationFormat>
  <Paragraphs>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Abadi</vt:lpstr>
      <vt:lpstr>Arial</vt:lpstr>
      <vt:lpstr>Arial Narrow</vt:lpstr>
      <vt:lpstr>Impact</vt:lpstr>
      <vt:lpstr>Wydarzenie główne</vt:lpstr>
      <vt:lpstr>DLA SZKÓŁ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SZCZEPIENIA</dc:title>
  <dc:creator>Anna Dusza</dc:creator>
  <cp:lastModifiedBy>Dell</cp:lastModifiedBy>
  <cp:revision>169</cp:revision>
  <cp:lastPrinted>2021-07-15T08:20:20Z</cp:lastPrinted>
  <dcterms:created xsi:type="dcterms:W3CDTF">2021-07-08T05:00:36Z</dcterms:created>
  <dcterms:modified xsi:type="dcterms:W3CDTF">2021-09-06T06:32:40Z</dcterms:modified>
</cp:coreProperties>
</file>